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7.xml.rels" ContentType="application/vnd.openxmlformats-package.relationships+xml"/>
  <Override PartName="/ppt/slideMasters/_rels/slideMaster31.xml.rels" ContentType="application/vnd.openxmlformats-package.relationships+xml"/>
  <Override PartName="/ppt/slideMasters/_rels/slideMaster38.xml.rels" ContentType="application/vnd.openxmlformats-package.relationships+xml"/>
  <Override PartName="/ppt/slideMasters/_rels/slideMaster32.xml.rels" ContentType="application/vnd.openxmlformats-package.relationships+xml"/>
  <Override PartName="/ppt/slideMasters/_rels/slideMaster23.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11.xml.rels" ContentType="application/vnd.openxmlformats-package.relationships+xml"/>
  <Override PartName="/ppt/slideMasters/_rels/slideMaster35.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26.xml.rels" ContentType="application/vnd.openxmlformats-package.relationships+xml"/>
  <Override PartName="/ppt/slideMasters/_rels/slideMaster12.xml.rels" ContentType="application/vnd.openxmlformats-package.relationships+xml"/>
  <Override PartName="/ppt/slideMasters/_rels/slideMaster21.xml.rels" ContentType="application/vnd.openxmlformats-package.relationships+xml"/>
  <Override PartName="/ppt/slideMasters/_rels/slideMaster27.xml.rels" ContentType="application/vnd.openxmlformats-package.relationships+xml"/>
  <Override PartName="/ppt/slideMasters/_rels/slideMaster18.xml.rels" ContentType="application/vnd.openxmlformats-package.relationships+xml"/>
  <Override PartName="/ppt/slideMasters/_rels/slideMaster34.xml.rels" ContentType="application/vnd.openxmlformats-package.relationships+xml"/>
  <Override PartName="/ppt/slideMasters/_rels/slideMaster25.xml.rels" ContentType="application/vnd.openxmlformats-package.relationships+xml"/>
  <Override PartName="/ppt/slideMasters/_rels/slideMaster41.xml.rels" ContentType="application/vnd.openxmlformats-package.relationships+xml"/>
  <Override PartName="/ppt/slideMasters/_rels/slideMaster10.xml.rels" ContentType="application/vnd.openxmlformats-package.relationships+xml"/>
  <Override PartName="/ppt/slideMasters/_rels/slideMaster39.xml.rels" ContentType="application/vnd.openxmlformats-package.relationships+xml"/>
  <Override PartName="/ppt/slideMasters/_rels/slideMaster40.xml.rels" ContentType="application/vnd.openxmlformats-package.relationships+xml"/>
  <Override PartName="/ppt/slideMasters/_rels/slideMaster24.xml.rels" ContentType="application/vnd.openxmlformats-package.relationships+xml"/>
  <Override PartName="/ppt/slideMasters/_rels/slideMaster33.xml.rels" ContentType="application/vnd.openxmlformats-package.relationships+xml"/>
  <Override PartName="/ppt/slideMasters/_rels/slideMaster17.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4.xml.rels" ContentType="application/vnd.openxmlformats-package.relationships+xml"/>
  <Override PartName="/ppt/slideMasters/_rels/slideMaster29.xml.rels" ContentType="application/vnd.openxmlformats-package.relationships+xml"/>
  <Override PartName="/ppt/slideMasters/_rels/slideMaster15.xml.rels" ContentType="application/vnd.openxmlformats-package.relationships+xml"/>
  <Override PartName="/ppt/slideMasters/_rels/slideMaster9.xml.rels" ContentType="application/vnd.openxmlformats-package.relationships+xml"/>
  <Override PartName="/ppt/slideMasters/_rels/slideMaster16.xml.rels" ContentType="application/vnd.openxmlformats-package.relationships+xml"/>
  <Override PartName="/ppt/slideMasters/_rels/slideMaster42.xml.rels" ContentType="application/vnd.openxmlformats-package.relationships+xml"/>
  <Override PartName="/ppt/slideMasters/_rels/slideMaster36.xml.rels" ContentType="application/vnd.openxmlformats-package.relationships+xml"/>
  <Override PartName="/ppt/slideMasters/_rels/slideMaster30.xml.rels" ContentType="application/vnd.openxmlformats-package.relationships+xml"/>
  <Override PartName="/ppt/slideMasters/_rels/slideMaster45.xml.rels" ContentType="application/vnd.openxmlformats-package.relationships+xml"/>
  <Override PartName="/ppt/slideMasters/_rels/slideMaster4.xml.rels" ContentType="application/vnd.openxmlformats-package.relationships+xml"/>
  <Override PartName="/ppt/slideMasters/_rels/slideMaster43.xml.rels" ContentType="application/vnd.openxmlformats-package.relationships+xml"/>
  <Override PartName="/ppt/slideMasters/_rels/slideMaster5.xml.rels" ContentType="application/vnd.openxmlformats-package.relationships+xml"/>
  <Override PartName="/ppt/slideMasters/_rels/slideMaster44.xml.rels" ContentType="application/vnd.openxmlformats-package.relationships+xml"/>
  <Override PartName="/ppt/slideMasters/_rels/slideMaster3.xml.rels" ContentType="application/vnd.openxmlformats-package.relationships+xml"/>
  <Override PartName="/ppt/slideMasters/_rels/slideMaster6.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_rels/slideMaster22.xml.rels" ContentType="application/vnd.openxmlformats-package.relationships+xml"/>
  <Override PartName="/ppt/slideMasters/slideMaster29.xml" ContentType="application/vnd.openxmlformats-officedocument.presentationml.slideMaster+xml"/>
  <Override PartName="/ppt/slideMasters/slideMaster28.xml" ContentType="application/vnd.openxmlformats-officedocument.presentationml.slideMaster+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4.xml" ContentType="application/vnd.openxmlformats-officedocument.presentationml.slideMaster+xml"/>
  <Override PartName="/ppt/slideMasters/slideMaster36.xml" ContentType="application/vnd.openxmlformats-officedocument.presentationml.slideMaster+xml"/>
  <Override PartName="/ppt/slideMasters/slideMaster5.xml" ContentType="application/vnd.openxmlformats-officedocument.presentationml.slideMaster+xml"/>
  <Override PartName="/ppt/slideMasters/slideMaster40.xml" ContentType="application/vnd.openxmlformats-officedocument.presentationml.slideMaster+xml"/>
  <Override PartName="/ppt/slideMasters/slideMaster7.xml" ContentType="application/vnd.openxmlformats-officedocument.presentationml.slideMaster+xml"/>
  <Override PartName="/ppt/slideMasters/slideMaster41.xml" ContentType="application/vnd.openxmlformats-officedocument.presentationml.slideMaster+xml"/>
  <Override PartName="/ppt/slideMasters/slideMaster8.xml" ContentType="application/vnd.openxmlformats-officedocument.presentationml.slideMaster+xml"/>
  <Override PartName="/ppt/slideMasters/slideMaster3.xml" ContentType="application/vnd.openxmlformats-officedocument.presentationml.slideMaster+xml"/>
  <Override PartName="/ppt/slideMasters/slideMaster39.xml" ContentType="application/vnd.openxmlformats-officedocument.presentationml.slideMaster+xml"/>
  <Override PartName="/ppt/slideMasters/slideMaster30.xml" ContentType="application/vnd.openxmlformats-officedocument.presentationml.slideMaster+xml"/>
  <Override PartName="/ppt/slideMasters/slideMaster42.xml" ContentType="application/vnd.openxmlformats-officedocument.presentationml.slideMaster+xml"/>
  <Override PartName="/ppt/slideMasters/slideMaster9.xml" ContentType="application/vnd.openxmlformats-officedocument.presentationml.slideMaster+xml"/>
  <Override PartName="/ppt/slideMasters/slideMaster31.xml" ContentType="application/vnd.openxmlformats-officedocument.presentationml.slideMaster+xml"/>
  <Override PartName="/ppt/slideMasters/slideMaster43.xml" ContentType="application/vnd.openxmlformats-officedocument.presentationml.slideMaster+xml"/>
  <Override PartName="/ppt/slideMasters/slideMaster32.xml" ContentType="application/vnd.openxmlformats-officedocument.presentationml.slideMaster+xml"/>
  <Override PartName="/ppt/slideMasters/slideMaster44.xml" ContentType="application/vnd.openxmlformats-officedocument.presentationml.slideMaster+xml"/>
  <Override PartName="/ppt/slideMasters/slideMaster33.xml" ContentType="application/vnd.openxmlformats-officedocument.presentationml.slideMaster+xml"/>
  <Override PartName="/ppt/slideMasters/slideMaster38.xml" ContentType="application/vnd.openxmlformats-officedocument.presentationml.slideMaster+xml"/>
  <Override PartName="/ppt/slideMasters/slideMaster2.xml" ContentType="application/vnd.openxmlformats-officedocument.presentationml.slideMaster+xml"/>
  <Override PartName="/ppt/slideMasters/slideMaster45.xml" ContentType="application/vnd.openxmlformats-officedocument.presentationml.slideMaster+xml"/>
  <Override PartName="/ppt/slideMasters/slideMaster10.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slideMasters/slideMaster37.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theme/theme29.xml" ContentType="application/vnd.openxmlformats-officedocument.theme+xml"/>
  <Override PartName="/ppt/theme/theme28.xml" ContentType="application/vnd.openxmlformats-officedocument.theme+xml"/>
  <Override PartName="/ppt/theme/theme9.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3.xml" ContentType="application/vnd.openxmlformats-officedocument.theme+xml"/>
  <Override PartName="/ppt/theme/theme22.xml" ContentType="application/vnd.openxmlformats-officedocument.theme+xml"/>
  <Override PartName="/ppt/theme/theme4.xml" ContentType="application/vnd.openxmlformats-officedocument.theme+xml"/>
  <Override PartName="/ppt/theme/theme23.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40.xml" ContentType="application/vnd.openxmlformats-officedocument.theme+xml"/>
  <Override PartName="/ppt/theme/theme39.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10.xml" ContentType="application/vnd.openxmlformats-officedocument.theme+xml"/>
  <Override PartName="/ppt/theme/theme34.xml" ContentType="application/vnd.openxmlformats-officedocument.theme+xml"/>
  <Override PartName="/ppt/theme/theme46.xml" ContentType="application/vnd.openxmlformats-officedocument.theme+xml"/>
  <Override PartName="/ppt/theme/theme11.xml" ContentType="application/vnd.openxmlformats-officedocument.theme+xml"/>
  <Override PartName="/ppt/theme/theme33.xml" ContentType="application/vnd.openxmlformats-officedocument.theme+xml"/>
  <Override PartName="/ppt/theme/theme32.xml" ContentType="application/vnd.openxmlformats-officedocument.theme+xml"/>
  <Override PartName="/ppt/theme/theme31.xml" ContentType="application/vnd.openxmlformats-officedocument.theme+xml"/>
  <Override PartName="/ppt/theme/theme30.xml" ContentType="application/vnd.openxmlformats-officedocument.theme+xml"/>
  <Override PartName="/ppt/theme/theme27.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26.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25.xml" ContentType="application/vnd.openxmlformats-officedocument.theme+xml"/>
  <Override PartName="/ppt/theme/theme6.xml" ContentType="application/vnd.openxmlformats-officedocument.theme+xml"/>
  <Override PartName="/ppt/theme/theme24.xml" ContentType="application/vnd.openxmlformats-officedocument.theme+xml"/>
  <Override PartName="/ppt/theme/theme5.xml" ContentType="application/vnd.openxmlformats-officedocument.them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_rels/notesSlide1.xml.rels" ContentType="application/vnd.openxmlformats-package.relationships+xml"/>
  <Override PartName="/ppt/notesSlides/_rels/notesSlide107.xml.rels" ContentType="application/vnd.openxmlformats-package.relationships+xml"/>
  <Override PartName="/ppt/notesSlides/_rels/notesSlide31.xml.rels" ContentType="application/vnd.openxmlformats-package.relationships+xml"/>
  <Override PartName="/ppt/notesSlides/_rels/notesSlide112.xml.rels" ContentType="application/vnd.openxmlformats-package.relationships+xml"/>
  <Override PartName="/ppt/notesSlides/_rels/notesSlide15.xml.rels" ContentType="application/vnd.openxmlformats-package.relationships+xml"/>
  <Override PartName="/ppt/notesSlides/_rels/notesSlide44.xml.rels" ContentType="application/vnd.openxmlformats-package.relationships+xml"/>
  <Override PartName="/ppt/notesSlides/_rels/notesSlide100.xml.rels" ContentType="application/vnd.openxmlformats-package.relationships+xml"/>
  <Override PartName="/ppt/notesSlides/_rels/notesSlide108.xml.rels" ContentType="application/vnd.openxmlformats-package.relationships+xml"/>
  <Override PartName="/ppt/notesSlides/_rels/notesSlide105.xml.rels" ContentType="application/vnd.openxmlformats-package.relationships+xml"/>
  <Override PartName="/ppt/notesSlides/_rels/notesSlide38.xml.rels" ContentType="application/vnd.openxmlformats-package.relationships+xml"/>
  <Override PartName="/ppt/notesSlides/_rels/notesSlide40.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22.xml.rels" ContentType="application/vnd.openxmlformats-package.relationships+xml"/>
  <Override PartName="/ppt/notesSlides/_rels/notesSlide114.xml.rels" ContentType="application/vnd.openxmlformats-package.relationships+xml"/>
  <Override PartName="/ppt/notesSlides/_rels/notesSlide34.xml.rels" ContentType="application/vnd.openxmlformats-package.relationships+xml"/>
  <Override PartName="/ppt/notesSlides/_rels/notesSlide43.xml.rels" ContentType="application/vnd.openxmlformats-package.relationships+xml"/>
  <Override PartName="/ppt/notesSlides/_rels/notesSlide27.xml.rels" ContentType="application/vnd.openxmlformats-package.relationships+xml"/>
  <Override PartName="/ppt/notesSlides/_rels/notesSlide12.xml.rels" ContentType="application/vnd.openxmlformats-package.relationships+xml"/>
  <Override PartName="/ppt/notesSlides/_rels/notesSlide117.xml.rels" ContentType="application/vnd.openxmlformats-package.relationships+xml"/>
  <Override PartName="/ppt/notesSlides/_rels/notesSlide45.xml.rels" ContentType="application/vnd.openxmlformats-package.relationships+xml"/>
  <Override PartName="/ppt/notesSlides/_rels/notesSlide5.xml.rels" ContentType="application/vnd.openxmlformats-package.relationships+xml"/>
  <Override PartName="/ppt/notesSlides/_rels/notesSlide111.xml.rels" ContentType="application/vnd.openxmlformats-package.relationships+xml"/>
  <Override PartName="/ppt/notesSlides/notesSlide34.xml" ContentType="application/vnd.openxmlformats-officedocument.presentationml.notesSlide+xml"/>
  <Override PartName="/ppt/notesSlides/notesSlide22.xml" ContentType="application/vnd.openxmlformats-officedocument.presentationml.notesSlide+xml"/>
  <Override PartName="/ppt/notesSlides/notesSlide27.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117.xml" ContentType="application/vnd.openxmlformats-officedocument.presentationml.notesSlide+xml"/>
  <Override PartName="/ppt/notesSlides/notesSlide31.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105.xml" ContentType="application/vnd.openxmlformats-officedocument.presentationml.notesSlide+xml"/>
  <Override PartName="/ppt/notesSlides/notesSlide114.xml" ContentType="application/vnd.openxmlformats-officedocument.presentationml.notesSlide+xml"/>
  <Override PartName="/ppt/notesSlides/notesSlide112.xml" ContentType="application/vnd.openxmlformats-officedocument.presentationml.notesSlide+xml"/>
  <Override PartName="/ppt/notesSlides/notesSlide111.xml" ContentType="application/vnd.openxmlformats-officedocument.presentationml.notesSlide+xml"/>
  <Override PartName="/ppt/notesSlides/notesSlide108.xml" ContentType="application/vnd.openxmlformats-officedocument.presentationml.notesSlide+xml"/>
  <Override PartName="/ppt/notesSlides/notesSlide107.xml" ContentType="application/vnd.openxmlformats-officedocument.presentationml.notesSlide+xml"/>
  <Override PartName="/ppt/notesSlides/notesSlide1.xml" ContentType="application/vnd.openxmlformats-officedocument.presentationml.notesSlide+xml"/>
  <Override PartName="/ppt/notesSlides/notesSlide45.xml" ContentType="application/vnd.openxmlformats-officedocument.presentationml.notesSlide+xml"/>
  <Override PartName="/ppt/notesSlides/notesSlide100.xml" ContentType="application/vnd.openxmlformats-officedocument.presentationml.notesSlide+xml"/>
  <Override PartName="/ppt/notesSlides/notesSlide44.xml" ContentType="application/vnd.openxmlformats-officedocument.presentationml.notesSlide+xml"/>
  <Override PartName="/ppt/_rels/presentation.xml.rels" ContentType="application/vnd.openxmlformats-package.relationships+xml"/>
  <Override PartName="/ppt/media/image257.png" ContentType="image/png"/>
  <Override PartName="/ppt/media/image256.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9.png" ContentType="image/png"/>
  <Override PartName="/ppt/media/image121.png" ContentType="image/png"/>
  <Override PartName="/ppt/media/image248.png" ContentType="image/png"/>
  <Override PartName="/ppt/media/image120.png" ContentType="image/png"/>
  <Override PartName="/ppt/media/image247.png" ContentType="image/png"/>
  <Override PartName="/ppt/media/image246.png" ContentType="image/png"/>
  <Override PartName="/ppt/media/image245.png" ContentType="image/png"/>
  <Override PartName="/ppt/media/image244.png" ContentType="image/png"/>
  <Override PartName="/ppt/media/image243.png" ContentType="image/png"/>
  <Override PartName="/ppt/media/image242.png" ContentType="image/png"/>
  <Override PartName="/ppt/media/image241.png" ContentType="image/png"/>
  <Override PartName="/ppt/media/image240.png" ContentType="image/png"/>
  <Override PartName="/ppt/media/image239.png" ContentType="image/png"/>
  <Override PartName="/ppt/media/image111.png" ContentType="image/png"/>
  <Override PartName="/ppt/media/image238.png" ContentType="image/png"/>
  <Override PartName="/ppt/media/image110.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233.png" ContentType="image/png"/>
  <Override PartName="/ppt/media/image232.png" ContentType="image/png"/>
  <Override PartName="/ppt/media/image34.png" ContentType="image/png"/>
  <Override PartName="/ppt/media/image156.png" ContentType="image/png"/>
  <Override PartName="/ppt/media/image4.png" ContentType="image/png"/>
  <Override PartName="/ppt/media/image13.png" ContentType="image/png"/>
  <Override PartName="/ppt/media/image16.png" ContentType="image/png"/>
  <Override PartName="/ppt/media/image33.png" ContentType="image/png"/>
  <Override PartName="/ppt/media/image155.png" ContentType="image/png"/>
  <Override PartName="/ppt/media/image3.png" ContentType="image/png"/>
  <Override PartName="/ppt/media/image15.png" ContentType="image/png"/>
  <Override PartName="/ppt/media/image12.png" ContentType="image/png"/>
  <Override PartName="/ppt/media/image154.png" ContentType="image/png"/>
  <Override PartName="/ppt/media/image2.png" ContentType="image/png"/>
  <Override PartName="/ppt/media/image17.png" ContentType="image/png"/>
  <Override PartName="/ppt/media/image14.png" ContentType="image/png"/>
  <Override PartName="/ppt/media/image9.png" ContentType="image/png"/>
  <Override PartName="/ppt/media/image31.png" ContentType="image/png"/>
  <Override PartName="/ppt/media/image57.png" ContentType="image/png"/>
  <Override PartName="/ppt/media/image58.png" ContentType="image/png"/>
  <Override PartName="/ppt/media/image24.png" ContentType="image/png"/>
  <Override PartName="/ppt/media/image186.png" ContentType="image/png"/>
  <Override PartName="/ppt/media/image25.png" ContentType="image/png"/>
  <Override PartName="/ppt/media/image22.png" ContentType="image/png"/>
  <Override PartName="/ppt/media/image187.png" ContentType="image/png"/>
  <Override PartName="/ppt/media/image119.png" ContentType="image/png"/>
  <Override PartName="/ppt/media/image95.png" ContentType="image/png"/>
  <Override PartName="/ppt/media/image27.png" ContentType="image/png"/>
  <Override PartName="/ppt/media/image26.png" ContentType="image/png"/>
  <Override PartName="/ppt/media/image118.png" ContentType="image/png"/>
  <Override PartName="/ppt/media/image94.png" ContentType="image/png"/>
  <Override PartName="/ppt/media/image23.png" ContentType="image/png"/>
  <Override PartName="/ppt/media/image185.png" ContentType="image/png"/>
  <Override PartName="/ppt/media/image93.png" ContentType="image/png"/>
  <Override PartName="/ppt/media/image117.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79.png" ContentType="image/png"/>
  <Override PartName="/ppt/media/image260.png" ContentType="image/png"/>
  <Override PartName="/ppt/media/image261.png" ContentType="image/png"/>
  <Override PartName="/ppt/media/image262.png" ContentType="image/png"/>
  <Override PartName="/ppt/media/image263.png" ContentType="image/png"/>
  <Override PartName="/ppt/media/image264.png" ContentType="image/png"/>
  <Override PartName="/ppt/media/image265.png" ContentType="image/png"/>
  <Override PartName="/ppt/media/image266.png" ContentType="image/png"/>
  <Override PartName="/ppt/media/image267.png" ContentType="image/png"/>
  <Override PartName="/ppt/media/image270.png" ContentType="image/png"/>
  <Override PartName="/ppt/media/image202.png" ContentType="image/png"/>
  <Override PartName="/ppt/media/image89.png" ContentType="image/png"/>
  <Override PartName="/ppt/media/image271.png" ContentType="image/png"/>
  <Override PartName="/ppt/media/image203.png" ContentType="image/png"/>
  <Override PartName="/ppt/media/image32.png" ContentType="image/png"/>
  <Override PartName="/ppt/media/image194.png" ContentType="image/png"/>
  <Override PartName="/ppt/media/image126.png" ContentType="image/png"/>
  <Override PartName="/ppt/media/image29.png" ContentType="image/png"/>
  <Override PartName="/ppt/media/image97.png" ContentType="image/png"/>
  <Override PartName="/ppt/media/image193.png" ContentType="image/png"/>
  <Override PartName="/ppt/media/image125.png" ContentType="image/png"/>
  <Override PartName="/ppt/media/image28.png" ContentType="image/png"/>
  <Override PartName="/ppt/media/image96.png" ContentType="image/png"/>
  <Override PartName="/ppt/media/image80.png" ContentType="image/png"/>
  <Override PartName="/ppt/media/image104.png" ContentType="image/png"/>
  <Override PartName="/ppt/media/image172.png" ContentType="image/png"/>
  <Override PartName="/ppt/media/image274.png" ContentType="image/png"/>
  <Override PartName="/ppt/media/image206.png" ContentType="image/png"/>
  <Override PartName="/ppt/media/image90.png" ContentType="image/png"/>
  <Override PartName="/ppt/media/image114.png" ContentType="image/png"/>
  <Override PartName="/ppt/media/image182.png" ContentType="image/png"/>
  <Override PartName="/ppt/media/image284.png" ContentType="image/png"/>
  <Override PartName="/ppt/media/image216.png" ContentType="image/png"/>
  <Override PartName="/ppt/media/image281.png" ContentType="image/png"/>
  <Override PartName="/ppt/media/image213.png" ContentType="image/png"/>
  <Override PartName="/ppt/media/image59.png" ContentType="image/png"/>
  <Override PartName="/ppt/media/image280.png" ContentType="image/png"/>
  <Override PartName="/ppt/media/image212.png" ContentType="image/png"/>
  <Override PartName="/ppt/media/image99.png" ContentType="image/png"/>
  <Override PartName="/ppt/media/image124.png" ContentType="image/png"/>
  <Override PartName="/ppt/media/image192.png" ContentType="image/png"/>
  <Override PartName="/ppt/media/image283.png" ContentType="image/png"/>
  <Override PartName="/ppt/media/image215.png" ContentType="image/png"/>
  <Override PartName="/ppt/media/image113.png" ContentType="image/png"/>
  <Override PartName="/ppt/media/image181.png" ContentType="image/png"/>
  <Override PartName="/ppt/media/image123.png" ContentType="image/png"/>
  <Override PartName="/ppt/media/image191.png" ContentType="image/png"/>
  <Override PartName="/ppt/media/image282.png" ContentType="image/png"/>
  <Override PartName="/ppt/media/image214.png" ContentType="image/png"/>
  <Override PartName="/ppt/media/image112.png" ContentType="image/png"/>
  <Override PartName="/ppt/media/image180.png" ContentType="image/png"/>
  <Override PartName="/ppt/media/image122.png" ContentType="image/png"/>
  <Override PartName="/ppt/media/image190.png" ContentType="image/png"/>
  <Override PartName="/ppt/media/image184.png" ContentType="image/png"/>
  <Override PartName="/ppt/media/image92.png" ContentType="image/png"/>
  <Override PartName="/ppt/media/image116.png" ContentType="image/png"/>
  <Override PartName="/ppt/media/image98.png" ContentType="image/png"/>
  <Override PartName="/ppt/media/image19.png" ContentType="image/png"/>
  <Override PartName="/ppt/media/image87.png" ContentType="image/png"/>
  <Override PartName="/ppt/media/image21.png" ContentType="image/png"/>
  <Override PartName="/ppt/media/image183.png" ContentType="image/png"/>
  <Override PartName="/ppt/media/image91.png" ContentType="image/png"/>
  <Override PartName="/ppt/media/image115.png" ContentType="image/png"/>
  <Override PartName="/ppt/media/image20.png" ContentType="image/png"/>
  <Override PartName="/ppt/media/image287.png" ContentType="image/png"/>
  <Override PartName="/ppt/media/image219.png" ContentType="image/png"/>
  <Override PartName="/ppt/media/image273.png" ContentType="image/png"/>
  <Override PartName="/ppt/media/image205.png" ContentType="image/png"/>
  <Override PartName="/ppt/media/image103.png" ContentType="image/png"/>
  <Override PartName="/ppt/media/image171.png" ContentType="image/png"/>
  <Override PartName="/ppt/media/image286.png" ContentType="image/png"/>
  <Override PartName="/ppt/media/image218.png" ContentType="image/png"/>
  <Override PartName="/ppt/media/image272.png" ContentType="image/png"/>
  <Override PartName="/ppt/media/image204.png" ContentType="image/png"/>
  <Override PartName="/ppt/media/image102.png" ContentType="image/png"/>
  <Override PartName="/ppt/media/image170.png" ContentType="image/png"/>
  <Override PartName="/ppt/media/image285.png" ContentType="image/png"/>
  <Override PartName="/ppt/media/image217.png" ContentType="image/png"/>
  <Override PartName="/ppt/media/image174.png" ContentType="image/png"/>
  <Override PartName="/ppt/media/image82.png" ContentType="image/png"/>
  <Override PartName="/ppt/media/image106.png" ContentType="image/png"/>
  <Override PartName="/ppt/media/image88.png" ContentType="image/png"/>
  <Override PartName="/ppt/media/image173.png" ContentType="image/png"/>
  <Override PartName="/ppt/media/image81.png" ContentType="image/png"/>
  <Override PartName="/ppt/media/image105.png" ContentType="image/png"/>
  <Override PartName="/ppt/media/image277.png" ContentType="image/png"/>
  <Override PartName="/ppt/media/image209.png" ContentType="image/png"/>
  <Override PartName="/ppt/media/image276.png" ContentType="image/png"/>
  <Override PartName="/ppt/media/image208.png" ContentType="image/png"/>
  <Override PartName="/ppt/media/image275.png" ContentType="image/png"/>
  <Override PartName="/ppt/media/image207.png" ContentType="image/png"/>
  <Override PartName="/ppt/media/image5.png" ContentType="image/png"/>
  <Override PartName="/ppt/media/image157.png" ContentType="image/png"/>
  <Override PartName="/ppt/media/image35.png" ContentType="image/png"/>
  <Override PartName="/ppt/media/image83.png" ContentType="image/png"/>
  <Override PartName="/ppt/media/image107.png" ContentType="image/png"/>
  <Override PartName="/ppt/media/image175.png" ContentType="image/png"/>
  <Override PartName="/ppt/media/image10.png" ContentType="image/png"/>
  <Override PartName="/ppt/media/image47.png" ContentType="image/png"/>
  <Override PartName="/ppt/media/image18.png" ContentType="image/png"/>
  <Override PartName="/ppt/media/image86.png" ContentType="image/png"/>
  <Override PartName="/ppt/media/image6.png" ContentType="image/png"/>
  <Override PartName="/ppt/media/image158.png" ContentType="image/png"/>
  <Override PartName="/ppt/media/image36.png" ContentType="image/png"/>
  <Override PartName="/ppt/media/image84.png" ContentType="image/png"/>
  <Override PartName="/ppt/media/image108.png" ContentType="image/png"/>
  <Override PartName="/ppt/media/image176.png" ContentType="image/png"/>
  <Override PartName="/ppt/media/image11.png" ContentType="image/png"/>
  <Override PartName="/ppt/media/image48.png" ContentType="image/png"/>
  <Override PartName="/ppt/media/image7.png" ContentType="image/png"/>
  <Override PartName="/ppt/media/image159.png" ContentType="image/png"/>
  <Override PartName="/ppt/media/image37.png" ContentType="image/png"/>
  <Override PartName="/ppt/media/image85.png" ContentType="image/png"/>
  <Override PartName="/ppt/media/image109.png" ContentType="image/png"/>
  <Override PartName="/ppt/media/image177.png" ContentType="image/png"/>
  <Override PartName="/ppt/media/image49.png" ContentType="image/png"/>
  <Override PartName="/ppt/media/image8.png" ContentType="image/png"/>
  <Override PartName="/ppt/media/image30.png" ContentType="image/png"/>
  <Override PartName="/ppt/media/image38.png" ContentType="image/png"/>
  <Override PartName="/ppt/media/image1.png" ContentType="image/png"/>
  <Override PartName="/ppt/media/image153.png" ContentType="image/png"/>
  <Override PartName="/ppt/media/image39.png" ContentType="image/png"/>
  <Override PartName="/ppt/media/image127.png" ContentType="image/png"/>
  <Override PartName="/ppt/media/image19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128.png" ContentType="image/png"/>
  <Override PartName="/ppt/media/image196.png" ContentType="image/png"/>
  <Override PartName="/ppt/media/image129.png" ContentType="image/png"/>
  <Override PartName="/ppt/media/image197.png" ContentType="image/png"/>
  <Override PartName="/ppt/media/image258.png" ContentType="image/png"/>
  <Override PartName="/ppt/media/image130.png" ContentType="image/png"/>
  <Override PartName="/ppt/media/image259.png" ContentType="image/png"/>
  <Override PartName="/ppt/media/image131.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268.png" ContentType="image/png"/>
  <Override PartName="/ppt/media/image140.png" ContentType="image/png"/>
  <Override PartName="/ppt/media/image269.png" ContentType="image/png"/>
  <Override PartName="/ppt/media/image141.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278.png" ContentType="image/png"/>
  <Override PartName="/ppt/media/image150.png" ContentType="image/png"/>
  <Override PartName="/ppt/media/image279.png" ContentType="image/png"/>
  <Override PartName="/ppt/media/image151.png" ContentType="image/png"/>
  <Override PartName="/ppt/media/image152.png" ContentType="image/png"/>
  <Override PartName="/ppt/media/image160.png" ContentType="image/png"/>
  <Override PartName="/ppt/media/image161.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8.png" ContentType="image/png"/>
  <Override PartName="/ppt/media/image179.png" ContentType="image/png"/>
  <Override PartName="/ppt/media/image188.png" ContentType="image/png"/>
  <Override PartName="/ppt/media/image189.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10.png" ContentType="image/png"/>
  <Override PartName="/ppt/media/image211.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100.png" ContentType="image/png"/>
  <Override PartName="/ppt/media/image228.png" ContentType="image/png"/>
  <Override PartName="/ppt/media/image101.png" ContentType="image/png"/>
  <Override PartName="/ppt/media/image229.png" ContentType="image/png"/>
  <Override PartName="/ppt/media/image230.png" ContentType="image/png"/>
  <Override PartName="/ppt/media/image231.png" ContentType="image/png"/>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419.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465.xml" ContentType="application/vnd.openxmlformats-officedocument.presentationml.slideLayout+xml"/>
  <Override PartName="/ppt/slideLayouts/slideLayout503.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464.xml" ContentType="application/vnd.openxmlformats-officedocument.presentationml.slideLayout+xml"/>
  <Override PartName="/ppt/slideLayouts/slideLayout502.xml" ContentType="application/vnd.openxmlformats-officedocument.presentationml.slideLayout+xml"/>
  <Override PartName="/ppt/slideLayouts/slideLayout160.xml" ContentType="application/vnd.openxmlformats-officedocument.presentationml.slideLayout+xml"/>
  <Override PartName="/ppt/slideLayouts/slideLayout463.xml" ContentType="application/vnd.openxmlformats-officedocument.presentationml.slideLayout+xml"/>
  <Override PartName="/ppt/slideLayouts/slideLayout501.xml" ContentType="application/vnd.openxmlformats-officedocument.presentationml.slideLayout+xml"/>
  <Override PartName="/ppt/slideLayouts/slideLayout159.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158.xml" ContentType="application/vnd.openxmlformats-officedocument.presentationml.slideLayout+xml"/>
  <Override PartName="/ppt/slideLayouts/slideLayout295.xml" ContentType="application/vnd.openxmlformats-officedocument.presentationml.slideLayout+xml"/>
  <Override PartName="/ppt/slideLayouts/slideLayout333.xml" ContentType="application/vnd.openxmlformats-officedocument.presentationml.slideLayout+xml"/>
  <Override PartName="/ppt/slideLayouts/slideLayout157.xml" ContentType="application/vnd.openxmlformats-officedocument.presentationml.slideLayout+xml"/>
  <Override PartName="/ppt/slideLayouts/slideLayout294.xml" ContentType="application/vnd.openxmlformats-officedocument.presentationml.slideLayout+xml"/>
  <Override PartName="/ppt/slideLayouts/slideLayout332.xml" ContentType="application/vnd.openxmlformats-officedocument.presentationml.slideLayout+xml"/>
  <Override PartName="/ppt/slideLayouts/slideLayout156.xml" ContentType="application/vnd.openxmlformats-officedocument.presentationml.slideLayout+xml"/>
  <Override PartName="/ppt/slideLayouts/slideLayout293.xml" ContentType="application/vnd.openxmlformats-officedocument.presentationml.slideLayout+xml"/>
  <Override PartName="/ppt/slideLayouts/slideLayout331.xml" ContentType="application/vnd.openxmlformats-officedocument.presentationml.slideLayout+xml"/>
  <Override PartName="/ppt/slideLayouts/slideLayout459.xml" ContentType="application/vnd.openxmlformats-officedocument.presentationml.slideLayout+xml"/>
  <Override PartName="/ppt/slideLayouts/slideLayout155.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slideLayouts/slideLayout458.xml" ContentType="application/vnd.openxmlformats-officedocument.presentationml.slideLayout+xml"/>
  <Override PartName="/ppt/slideLayouts/slideLayout154.xml" ContentType="application/vnd.openxmlformats-officedocument.presentationml.slideLayout+xml"/>
  <Override PartName="/ppt/slideLayouts/slideLayout291.xml" ContentType="application/vnd.openxmlformats-officedocument.presentationml.slideLayout+xml"/>
  <Override PartName="/ppt/slideLayouts/slideLayout457.xml" ContentType="application/vnd.openxmlformats-officedocument.presentationml.slideLayout+xml"/>
  <Override PartName="/ppt/slideLayouts/slideLayout153.xml" ContentType="application/vnd.openxmlformats-officedocument.presentationml.slideLayout+xml"/>
  <Override PartName="/ppt/slideLayouts/slideLayout290.xml" ContentType="application/vnd.openxmlformats-officedocument.presentationml.slideLayout+xml"/>
  <Override PartName="/ppt/slideLayouts/slideLayout456.xml" ContentType="application/vnd.openxmlformats-officedocument.presentationml.slideLayout+xml"/>
  <Override PartName="/ppt/slideLayouts/slideLayout152.xml" ContentType="application/vnd.openxmlformats-officedocument.presentationml.slideLayout+xml"/>
  <Override PartName="/ppt/slideLayouts/slideLayout455.xml" ContentType="application/vnd.openxmlformats-officedocument.presentationml.slideLayout+xml"/>
  <Override PartName="/ppt/slideLayouts/slideLayout151.xml" ContentType="application/vnd.openxmlformats-officedocument.presentationml.slideLayout+xml"/>
  <Override PartName="/ppt/slideLayouts/slideLayout454.xml" ContentType="application/vnd.openxmlformats-officedocument.presentationml.slideLayout+xml"/>
  <Override PartName="/ppt/slideLayouts/slideLayout150.xml" ContentType="application/vnd.openxmlformats-officedocument.presentationml.slideLayout+xml"/>
  <Override PartName="/ppt/slideLayouts/slideLayout453.xml" ContentType="application/vnd.openxmlformats-officedocument.presentationml.slideLayout+xml"/>
  <Override PartName="/ppt/slideLayouts/slideLayout149.xml" ContentType="application/vnd.openxmlformats-officedocument.presentationml.slideLayout+xml"/>
  <Override PartName="/ppt/slideLayouts/slideLayout286.xml" ContentType="application/vnd.openxmlformats-officedocument.presentationml.slideLayout+xml"/>
  <Override PartName="/ppt/slideLayouts/slideLayout324.xml" ContentType="application/vnd.openxmlformats-officedocument.presentationml.slideLayout+xml"/>
  <Override PartName="/ppt/slideLayouts/slideLayout148.xml" ContentType="application/vnd.openxmlformats-officedocument.presentationml.slideLayout+xml"/>
  <Override PartName="/ppt/slideLayouts/slideLayout285.xml" ContentType="application/vnd.openxmlformats-officedocument.presentationml.slideLayout+xml"/>
  <Override PartName="/ppt/slideLayouts/slideLayout323.xml" ContentType="application/vnd.openxmlformats-officedocument.presentationml.slideLayout+xml"/>
  <Override PartName="/ppt/slideLayouts/slideLayout147.xml" ContentType="application/vnd.openxmlformats-officedocument.presentationml.slideLayout+xml"/>
  <Override PartName="/ppt/slideLayouts/slideLayout284.xml" ContentType="application/vnd.openxmlformats-officedocument.presentationml.slideLayout+xml"/>
  <Override PartName="/ppt/slideLayouts/slideLayout322.xml" ContentType="application/vnd.openxmlformats-officedocument.presentationml.slideLayout+xml"/>
  <Override PartName="/ppt/slideLayouts/slideLayout146.xml" ContentType="application/vnd.openxmlformats-officedocument.presentationml.slideLayout+xml"/>
  <Override PartName="/ppt/slideLayouts/slideLayout283.xml" ContentType="application/vnd.openxmlformats-officedocument.presentationml.slideLayout+xml"/>
  <Override PartName="/ppt/slideLayouts/slideLayout321.xml" ContentType="application/vnd.openxmlformats-officedocument.presentationml.slideLayout+xml"/>
  <Override PartName="/ppt/slideLayouts/slideLayout449.xml" ContentType="application/vnd.openxmlformats-officedocument.presentationml.slideLayout+xml"/>
  <Override PartName="/ppt/slideLayouts/slideLayout145.xml" ContentType="application/vnd.openxmlformats-officedocument.presentationml.slideLayout+xml"/>
  <Override PartName="/ppt/slideLayouts/slideLayout282.xml" ContentType="application/vnd.openxmlformats-officedocument.presentationml.slideLayout+xml"/>
  <Override PartName="/ppt/slideLayouts/slideLayout320.xml" ContentType="application/vnd.openxmlformats-officedocument.presentationml.slideLayout+xml"/>
  <Override PartName="/ppt/slideLayouts/slideLayout448.xml" ContentType="application/vnd.openxmlformats-officedocument.presentationml.slideLayout+xml"/>
  <Override PartName="/ppt/slideLayouts/slideLayout144.xml" ContentType="application/vnd.openxmlformats-officedocument.presentationml.slideLayout+xml"/>
  <Override PartName="/ppt/slideLayouts/slideLayout281.xml" ContentType="application/vnd.openxmlformats-officedocument.presentationml.slideLayout+xml"/>
  <Override PartName="/ppt/slideLayouts/slideLayout447.xml" ContentType="application/vnd.openxmlformats-officedocument.presentationml.slideLayout+xml"/>
  <Override PartName="/ppt/slideLayouts/slideLayout143.xml" ContentType="application/vnd.openxmlformats-officedocument.presentationml.slideLayout+xml"/>
  <Override PartName="/ppt/slideLayouts/slideLayout280.xml" ContentType="application/vnd.openxmlformats-officedocument.presentationml.slideLayout+xml"/>
  <Override PartName="/ppt/slideLayouts/slideLayout446.xml" ContentType="application/vnd.openxmlformats-officedocument.presentationml.slideLayout+xml"/>
  <Override PartName="/ppt/slideLayouts/slideLayout142.xml" ContentType="application/vnd.openxmlformats-officedocument.presentationml.slideLayout+xml"/>
  <Override PartName="/ppt/slideLayouts/slideLayout445.xml" ContentType="application/vnd.openxmlformats-officedocument.presentationml.slideLayout+xml"/>
  <Override PartName="/ppt/slideLayouts/slideLayout141.xml" ContentType="application/vnd.openxmlformats-officedocument.presentationml.slideLayout+xml"/>
  <Override PartName="/ppt/slideLayouts/slideLayout444.xml" ContentType="application/vnd.openxmlformats-officedocument.presentationml.slideLayout+xml"/>
  <Override PartName="/ppt/slideLayouts/slideLayout140.xml" ContentType="application/vnd.openxmlformats-officedocument.presentationml.slideLayout+xml"/>
  <Override PartName="/ppt/slideLayouts/slideLayout443.xml" ContentType="application/vnd.openxmlformats-officedocument.presentationml.slideLayout+xml"/>
  <Override PartName="/ppt/slideLayouts/slideLayout139.xml" ContentType="application/vnd.openxmlformats-officedocument.presentationml.slideLayout+xml"/>
  <Override PartName="/ppt/slideLayouts/slideLayout276.xml" ContentType="application/vnd.openxmlformats-officedocument.presentationml.slideLayout+xml"/>
  <Override PartName="/ppt/slideLayouts/slideLayout314.xml" ContentType="application/vnd.openxmlformats-officedocument.presentationml.slideLayout+xml"/>
  <Override PartName="/ppt/slideLayouts/slideLayout138.xml" ContentType="application/vnd.openxmlformats-officedocument.presentationml.slideLayout+xml"/>
  <Override PartName="/ppt/slideLayouts/slideLayout275.xml" ContentType="application/vnd.openxmlformats-officedocument.presentationml.slideLayout+xml"/>
  <Override PartName="/ppt/slideLayouts/slideLayout313.xml" ContentType="application/vnd.openxmlformats-officedocument.presentationml.slideLayout+xml"/>
  <Override PartName="/ppt/slideLayouts/slideLayout137.xml" ContentType="application/vnd.openxmlformats-officedocument.presentationml.slideLayout+xml"/>
  <Override PartName="/ppt/slideLayouts/slideLayout274.xml" ContentType="application/vnd.openxmlformats-officedocument.presentationml.slideLayout+xml"/>
  <Override PartName="/ppt/slideLayouts/slideLayout312.xml" ContentType="application/vnd.openxmlformats-officedocument.presentationml.slideLayout+xml"/>
  <Override PartName="/ppt/slideLayouts/slideLayout136.xml" ContentType="application/vnd.openxmlformats-officedocument.presentationml.slideLayout+xml"/>
  <Override PartName="/ppt/slideLayouts/slideLayout273.xml" ContentType="application/vnd.openxmlformats-officedocument.presentationml.slideLayout+xml"/>
  <Override PartName="/ppt/slideLayouts/slideLayout311.xml" ContentType="application/vnd.openxmlformats-officedocument.presentationml.slideLayout+xml"/>
  <Override PartName="/ppt/slideLayouts/slideLayout439.xml" ContentType="application/vnd.openxmlformats-officedocument.presentationml.slideLayout+xml"/>
  <Override PartName="/ppt/slideLayouts/slideLayout135.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438.xml" ContentType="application/vnd.openxmlformats-officedocument.presentationml.slideLayout+xml"/>
  <Override PartName="/ppt/slideLayouts/slideLayout134.xml" ContentType="application/vnd.openxmlformats-officedocument.presentationml.slideLayout+xml"/>
  <Override PartName="/ppt/slideLayouts/slideLayout271.xml" ContentType="application/vnd.openxmlformats-officedocument.presentationml.slideLayout+xml"/>
  <Override PartName="/ppt/slideLayouts/slideLayout437.xml" ContentType="application/vnd.openxmlformats-officedocument.presentationml.slideLayout+xml"/>
  <Override PartName="/ppt/slideLayouts/slideLayout133.xml" ContentType="application/vnd.openxmlformats-officedocument.presentationml.slideLayout+xml"/>
  <Override PartName="/ppt/slideLayouts/slideLayout270.xml" ContentType="application/vnd.openxmlformats-officedocument.presentationml.slideLayout+xml"/>
  <Override PartName="/ppt/slideLayouts/slideLayout436.xml" ContentType="application/vnd.openxmlformats-officedocument.presentationml.slideLayout+xml"/>
  <Override PartName="/ppt/slideLayouts/slideLayout132.xml" ContentType="application/vnd.openxmlformats-officedocument.presentationml.slideLayout+xml"/>
  <Override PartName="/ppt/slideLayouts/slideLayout435.xml" ContentType="application/vnd.openxmlformats-officedocument.presentationml.slideLayout+xml"/>
  <Override PartName="/ppt/slideLayouts/slideLayout131.xml" ContentType="application/vnd.openxmlformats-officedocument.presentationml.slideLayout+xml"/>
  <Override PartName="/ppt/slideLayouts/slideLayout434.xml" ContentType="application/vnd.openxmlformats-officedocument.presentationml.slideLayout+xml"/>
  <Override PartName="/ppt/slideLayouts/slideLayout130.xml" ContentType="application/vnd.openxmlformats-officedocument.presentationml.slideLayout+xml"/>
  <Override PartName="/ppt/slideLayouts/slideLayout433.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93.xml" ContentType="application/vnd.openxmlformats-officedocument.presentationml.slideLayout+xml"/>
  <Override PartName="/ppt/slideLayouts/slideLayout266.xml" ContentType="application/vnd.openxmlformats-officedocument.presentationml.slideLayout+xml"/>
  <Override PartName="/ppt/slideLayouts/slideLayout304.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303.xml" ContentType="application/vnd.openxmlformats-officedocument.presentationml.slideLayout+xml"/>
  <Override PartName="/ppt/slideLayouts/slideLayout201.xml" ContentType="application/vnd.openxmlformats-officedocument.presentationml.slideLayout+xml"/>
  <Override PartName="/ppt/slideLayouts/slideLayout51.xml" ContentType="application/vnd.openxmlformats-officedocument.presentationml.slideLayout+xml"/>
  <Override PartName="/ppt/slideLayouts/slideLayout224.xml" ContentType="application/vnd.openxmlformats-officedocument.presentationml.slideLayout+xml"/>
  <Override PartName="/ppt/slideLayouts/slideLayout50.xml" ContentType="application/vnd.openxmlformats-officedocument.presentationml.slideLayout+xml"/>
  <Override PartName="/ppt/slideLayouts/slideLayout223.xml" ContentType="application/vnd.openxmlformats-officedocument.presentationml.slideLayout+xml"/>
  <Override PartName="/ppt/slideLayouts/slideLayout247.xml" ContentType="application/vnd.openxmlformats-officedocument.presentationml.slideLayout+xml"/>
  <Override PartName="/ppt/slideLayouts/slideLayout74.xml" ContentType="application/vnd.openxmlformats-officedocument.presentationml.slideLayout+xml"/>
  <Override PartName="/ppt/slideLayouts/slideLayout246.xml" ContentType="application/vnd.openxmlformats-officedocument.presentationml.slideLayout+xml"/>
  <Override PartName="/ppt/slideLayouts/slideLayout73.xml" ContentType="application/vnd.openxmlformats-officedocument.presentationml.slideLayout+xml"/>
  <Override PartName="/ppt/slideLayouts/slideLayout109.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8.xml" ContentType="application/vnd.openxmlformats-officedocument.presentationml.slideLayout+xml"/>
  <Override PartName="/ppt/slideLayouts/slideLayout6.xml" ContentType="application/vnd.openxmlformats-officedocument.presentationml.slideLayout+xml"/>
  <Override PartName="/ppt/slideLayouts/slideLayout252.xml" ContentType="application/vnd.openxmlformats-officedocument.presentationml.slideLayout+xml"/>
  <Override PartName="/ppt/slideLayouts/slideLayout115.xml" ContentType="application/vnd.openxmlformats-officedocument.presentationml.slideLayout+xml"/>
  <Override PartName="/ppt/slideLayouts/slideLayout418.xml" ContentType="application/vnd.openxmlformats-officedocument.presentationml.slideLayout+xml"/>
  <Override PartName="/ppt/slideLayouts/slideLayout41.xml" ContentType="application/vnd.openxmlformats-officedocument.presentationml.slideLayout+xml"/>
  <Override PartName="/ppt/slideLayouts/slideLayout214.xml" ContentType="application/vnd.openxmlformats-officedocument.presentationml.slideLayout+xml"/>
  <Override PartName="/ppt/slideLayouts/slideLayout40.xml" ContentType="application/vnd.openxmlformats-officedocument.presentationml.slideLayout+xml"/>
  <Override PartName="/ppt/slideLayouts/slideLayout213.xml" ContentType="application/vnd.openxmlformats-officedocument.presentationml.slideLayout+xml"/>
  <Override PartName="/ppt/slideLayouts/slideLayout39.xml" ContentType="application/vnd.openxmlformats-officedocument.presentationml.slideLayout+xml"/>
  <Override PartName="/ppt/slideLayouts/slideLayout251.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417.xml" ContentType="application/vnd.openxmlformats-officedocument.presentationml.slideLayout+xml"/>
  <Override PartName="/ppt/slideLayouts/slideLayout38.xml" ContentType="application/vnd.openxmlformats-officedocument.presentationml.slideLayout+xml"/>
  <Override PartName="/ppt/slideLayouts/slideLayout250.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416.xml" ContentType="application/vnd.openxmlformats-officedocument.presentationml.slideLayout+xml"/>
  <Override PartName="/ppt/slideLayouts/slideLayout37.xml" ContentType="application/vnd.openxmlformats-officedocument.presentationml.slideLayout+xml"/>
  <Override PartName="/ppt/slideLayouts/slideLayout31.xml" ContentType="application/vnd.openxmlformats-officedocument.presentationml.slideLayout+xml"/>
  <Override PartName="/ppt/slideLayouts/slideLayout204.xml" ContentType="application/vnd.openxmlformats-officedocument.presentationml.slideLayout+xml"/>
  <Override PartName="/ppt/slideLayouts/slideLayout30.xml" ContentType="application/vnd.openxmlformats-officedocument.presentationml.slideLayout+xml"/>
  <Override PartName="/ppt/slideLayouts/slideLayout203.xml" ContentType="application/vnd.openxmlformats-officedocument.presentationml.slideLayout+xml"/>
  <Override PartName="/ppt/slideLayouts/slideLayout186.xml" ContentType="application/vnd.openxmlformats-officedocument.presentationml.slideLayout+xml"/>
  <Override PartName="/ppt/slideLayouts/slideLayout49.xml" ContentType="application/vnd.openxmlformats-officedocument.presentationml.slideLayout+xml"/>
  <Override PartName="/ppt/slideLayouts/slideLayout185.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84.xml" ContentType="application/vnd.openxmlformats-officedocument.presentationml.slideLayout+xml"/>
  <Override PartName="/ppt/slideLayouts/slideLayout47.xml" ContentType="application/vnd.openxmlformats-officedocument.presentationml.slideLayout+xml"/>
  <Override PartName="/ppt/slideLayouts/slideLayout248.xml" ContentType="application/vnd.openxmlformats-officedocument.presentationml.slideLayout+xml"/>
  <Override PartName="/ppt/slideLayouts/slideLayout75.xml" ContentType="application/vnd.openxmlformats-officedocument.presentationml.slideLayout+xml"/>
  <Override PartName="/ppt/slideLayouts/slideLayout10.xml" ContentType="application/vnd.openxmlformats-officedocument.presentationml.slideLayout+xml"/>
  <Override PartName="/ppt/slideLayouts/slideLayout183.xml" ContentType="application/vnd.openxmlformats-officedocument.presentationml.slideLayout+xml"/>
  <Override PartName="/ppt/slideLayouts/slideLayout349.xml" ContentType="application/vnd.openxmlformats-officedocument.presentationml.slideLayout+xml"/>
  <Override PartName="/ppt/slideLayouts/slideLayout24.xml" ContentType="application/vnd.openxmlformats-officedocument.presentationml.slideLayout+xml"/>
  <Override PartName="/ppt/slideLayouts/slideLayout91.xml" ContentType="application/vnd.openxmlformats-officedocument.presentationml.slideLayout+xml"/>
  <Override PartName="/ppt/slideLayouts/slideLayout127.xml" ContentType="application/vnd.openxmlformats-officedocument.presentationml.slideLayout+xml"/>
  <Override PartName="/ppt/slideLayouts/slideLayout264.xml" ContentType="application/vnd.openxmlformats-officedocument.presentationml.slideLayout+xml"/>
  <Override PartName="/ppt/slideLayouts/slideLayout302.xml" ContentType="application/vnd.openxmlformats-officedocument.presentationml.slideLayout+xml"/>
  <Override PartName="/ppt/slideLayouts/slideLayout23.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126.xml" ContentType="application/vnd.openxmlformats-officedocument.presentationml.slideLayout+xml"/>
  <Override PartName="/ppt/slideLayouts/slideLayout263.xml" ContentType="application/vnd.openxmlformats-officedocument.presentationml.slideLayout+xml"/>
  <Override PartName="/ppt/slideLayouts/slideLayout301.xml" ContentType="application/vnd.openxmlformats-officedocument.presentationml.slideLayout+xml"/>
  <Override PartName="/ppt/slideLayouts/slideLayout429.xml" ContentType="application/vnd.openxmlformats-officedocument.presentationml.slideLayout+xml"/>
  <Override PartName="/ppt/slideLayouts/slideLayout22.xml" ContentType="application/vnd.openxmlformats-officedocument.presentationml.slideLayout+xml"/>
  <Override PartName="/ppt/slideLayouts/slideLayout195.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93.xml" ContentType="application/vnd.openxmlformats-officedocument.presentationml.slideLayout+xml"/>
  <Override PartName="/ppt/slideLayouts/slideLayout359.xml" ContentType="application/vnd.openxmlformats-officedocument.presentationml.slideLayout+xml"/>
  <Override PartName="/ppt/slideLayouts/slideLayout125.xml" ContentType="application/vnd.openxmlformats-officedocument.presentationml.slideLayout+xml"/>
  <Override PartName="/ppt/slideLayouts/slideLayout262.xml" ContentType="application/vnd.openxmlformats-officedocument.presentationml.slideLayout+xml"/>
  <Override PartName="/ppt/slideLayouts/slideLayout300.xml" ContentType="application/vnd.openxmlformats-officedocument.presentationml.slideLayout+xml"/>
  <Override PartName="/ppt/slideLayouts/slideLayout428.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94.xml" ContentType="application/vnd.openxmlformats-officedocument.presentationml.slideLayout+xml"/>
  <Override PartName="/ppt/slideLayouts/slideLayout14.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490.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491.xml" ContentType="application/vnd.openxmlformats-officedocument.presentationml.slideLayout+xml"/>
  <Override PartName="/ppt/slideLayouts/slideLayout13.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305.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409.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174.xml" ContentType="application/vnd.openxmlformats-officedocument.presentationml.slideLayout+xml"/>
  <Override PartName="/ppt/slideLayouts/slideLayout368.xml" ContentType="application/vnd.openxmlformats-officedocument.presentationml.slideLayout+xml"/>
  <Override PartName="/ppt/slideLayouts/slideLayout175.xml" ContentType="application/vnd.openxmlformats-officedocument.presentationml.slideLayout+xml"/>
  <Override PartName="/ppt/slideLayouts/_rels/slideLayout220.xml.rels" ContentType="application/vnd.openxmlformats-package.relationships+xml"/>
  <Override PartName="/ppt/slideLayouts/_rels/slideLayout221.xml.rels" ContentType="application/vnd.openxmlformats-package.relationships+xml"/>
  <Override PartName="/ppt/slideLayouts/_rels/slideLayout222.xml.rels" ContentType="application/vnd.openxmlformats-package.relationships+xml"/>
  <Override PartName="/ppt/slideLayouts/_rels/slideLayout230.xml.rels" ContentType="application/vnd.openxmlformats-package.relationships+xml"/>
  <Override PartName="/ppt/slideLayouts/_rels/slideLayout225.xml.rels" ContentType="application/vnd.openxmlformats-package.relationships+xml"/>
  <Override PartName="/ppt/slideLayouts/_rels/slideLayout231.xml.rels" ContentType="application/vnd.openxmlformats-package.relationships+xml"/>
  <Override PartName="/ppt/slideLayouts/_rels/slideLayout493.xml.rels" ContentType="application/vnd.openxmlformats-package.relationships+xml"/>
  <Override PartName="/ppt/slideLayouts/_rels/slideLayout514.xml.rels" ContentType="application/vnd.openxmlformats-package.relationships+xml"/>
  <Override PartName="/ppt/slideLayouts/_rels/slideLayout488.xml.rels" ContentType="application/vnd.openxmlformats-package.relationships+xml"/>
  <Override PartName="/ppt/slideLayouts/_rels/slideLayout509.xml.rels" ContentType="application/vnd.openxmlformats-package.relationships+xml"/>
  <Override PartName="/ppt/slideLayouts/_rels/slideLayout232.xml.rels" ContentType="application/vnd.openxmlformats-package.relationships+xml"/>
  <Override PartName="/ppt/slideLayouts/_rels/slideLayout103.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258.xml.rels" ContentType="application/vnd.openxmlformats-package.relationships+xml"/>
  <Override PartName="/ppt/slideLayouts/_rels/slideLayout413.xml.rels" ContentType="application/vnd.openxmlformats-package.relationships+xml"/>
  <Override PartName="/ppt/slideLayouts/_rels/slideLayout309.xml.rels" ContentType="application/vnd.openxmlformats-package.relationships+xml"/>
  <Override PartName="/ppt/slideLayouts/_rels/slideLayout392.xml.rels" ContentType="application/vnd.openxmlformats-package.relationships+xml"/>
  <Override PartName="/ppt/slideLayouts/_rels/slideLayout104.xml.rels" ContentType="application/vnd.openxmlformats-package.relationships+xml"/>
  <Override PartName="/ppt/slideLayouts/_rels/slideLayout111.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414.xml.rels" ContentType="application/vnd.openxmlformats-package.relationships+xml"/>
  <Override PartName="/ppt/slideLayouts/_rels/slideLayout289.xml.rels" ContentType="application/vnd.openxmlformats-package.relationships+xml"/>
  <Override PartName="/ppt/slideLayouts/_rels/slideLayout393.xml.rels" ContentType="application/vnd.openxmlformats-package.relationships+xml"/>
  <Override PartName="/ppt/slideLayouts/_rels/slideLayout408.xml.rels" ContentType="application/vnd.openxmlformats-package.relationships+xml"/>
  <Override PartName="/ppt/slideLayouts/_rels/slideLayout387.xml.rels" ContentType="application/vnd.openxmlformats-package.relationships+xml"/>
  <Override PartName="/ppt/slideLayouts/_rels/slideLayout491.xml.rels" ContentType="application/vnd.openxmlformats-package.relationships+xml"/>
  <Override PartName="/ppt/slideLayouts/_rels/slideLayout112.xml.rels" ContentType="application/vnd.openxmlformats-package.relationships+xml"/>
  <Override PartName="/ppt/slideLayouts/_rels/slideLayout471.xml.rels" ContentType="application/vnd.openxmlformats-package.relationships+xml"/>
  <Override PartName="/ppt/slideLayouts/_rels/slideLayout466.xml.rels" ContentType="application/vnd.openxmlformats-package.relationships+xml"/>
  <Override PartName="/ppt/slideLayouts/_rels/slideLayout415.xml.rels" ContentType="application/vnd.openxmlformats-package.relationships+xml"/>
  <Override PartName="/ppt/slideLayouts/_rels/slideLayout394.xml.rels" ContentType="application/vnd.openxmlformats-package.relationships+xml"/>
  <Override PartName="/ppt/slideLayouts/_rels/slideLayout420.xml.rels" ContentType="application/vnd.openxmlformats-package.relationships+xml"/>
  <Override PartName="/ppt/slideLayouts/_rels/slideLayout2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102.xml.rels" ContentType="application/vnd.openxmlformats-package.relationships+xml"/>
  <Override PartName="/ppt/slideLayouts/_rels/slideLayout171.xml.rels" ContentType="application/vnd.openxmlformats-package.relationships+xml"/>
  <Override PartName="/ppt/slideLayouts/_rels/slideLayout166.xml.rels" ContentType="application/vnd.openxmlformats-package.relationships+xml"/>
  <Override PartName="/ppt/slideLayouts/_rels/slideLayout172.xml.rels" ContentType="application/vnd.openxmlformats-package.relationships+xml"/>
  <Override PartName="/ppt/slideLayouts/_rels/slideLayout167.xml.rels" ContentType="application/vnd.openxmlformats-package.relationships+xml"/>
  <Override PartName="/ppt/slideLayouts/_rels/slideLayout173.xml.rels" ContentType="application/vnd.openxmlformats-package.relationships+xml"/>
  <Override PartName="/ppt/slideLayouts/_rels/slideLayout168.xml.rels" ContentType="application/vnd.openxmlformats-package.relationships+xml"/>
  <Override PartName="/ppt/slideLayouts/_rels/slideLayout174.xml.rels" ContentType="application/vnd.openxmlformats-package.relationships+xml"/>
  <Override PartName="/ppt/slideLayouts/_rels/slideLayout71.xml.rels" ContentType="application/vnd.openxmlformats-package.relationships+xml"/>
  <Override PartName="/ppt/slideLayouts/_rels/slideLayout187.xml.rels" ContentType="application/vnd.openxmlformats-package.relationships+xml"/>
  <Override PartName="/ppt/slideLayouts/_rels/slideLayout175.xml.rels" ContentType="application/vnd.openxmlformats-package.relationships+xml"/>
  <Override PartName="/ppt/slideLayouts/_rels/slideLayout201.xml.rels" ContentType="application/vnd.openxmlformats-package.relationships+xml"/>
  <Override PartName="/ppt/slideLayouts/_rels/slideLayout176.xml.rels" ContentType="application/vnd.openxmlformats-package.relationships+xml"/>
  <Override PartName="/ppt/slideLayouts/_rels/slideLayout181.xml.rels" ContentType="application/vnd.openxmlformats-package.relationships+xml"/>
  <Override PartName="/ppt/slideLayouts/_rels/slideLayout202.xml.rels" ContentType="application/vnd.openxmlformats-package.relationships+xml"/>
  <Override PartName="/ppt/slideLayouts/_rels/slideLayout177.xml.rels" ContentType="application/vnd.openxmlformats-package.relationships+xml"/>
  <Override PartName="/ppt/slideLayouts/_rels/slideLayout182.xml.rels" ContentType="application/vnd.openxmlformats-package.relationships+xml"/>
  <Override PartName="/ppt/slideLayouts/_rels/slideLayout203.xml.rels" ContentType="application/vnd.openxmlformats-package.relationships+xml"/>
  <Override PartName="/ppt/slideLayouts/_rels/slideLayout180.xml.rels" ContentType="application/vnd.openxmlformats-package.relationships+xml"/>
  <Override PartName="/ppt/slideLayouts/_rels/slideLayout494.xml.rels" ContentType="application/vnd.openxmlformats-package.relationships+xml"/>
  <Override PartName="/ppt/slideLayouts/_rels/slideLayout515.xml.rels" ContentType="application/vnd.openxmlformats-package.relationships+xml"/>
  <Override PartName="/ppt/slideLayouts/_rels/slideLayout489.xml.rels" ContentType="application/vnd.openxmlformats-package.relationships+xml"/>
  <Override PartName="/ppt/slideLayouts/_rels/slideLayout347.xml.rels" ContentType="application/vnd.openxmlformats-package.relationships+xml"/>
  <Override PartName="/ppt/slideLayouts/_rels/slideLayout451.xml.rels" ContentType="application/vnd.openxmlformats-package.relationships+xml"/>
  <Override PartName="/ppt/slideLayouts/_rels/slideLayout17.xml.rels" ContentType="application/vnd.openxmlformats-package.relationships+xml"/>
  <Override PartName="/ppt/slideLayouts/_rels/slideLayout268.xml.rels" ContentType="application/vnd.openxmlformats-package.relationships+xml"/>
  <Override PartName="/ppt/slideLayouts/_rels/slideLayout423.xml.rels" ContentType="application/vnd.openxmlformats-package.relationships+xml"/>
  <Override PartName="/ppt/slideLayouts/_rels/slideLayout121.xml.rels" ContentType="application/vnd.openxmlformats-package.relationships+xml"/>
  <Override PartName="/ppt/slideLayouts/_rels/slideLayout116.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424.xml.rels" ContentType="application/vnd.openxmlformats-package.relationships+xml"/>
  <Override PartName="/ppt/slideLayouts/_rels/slideLayout190.xml.rels" ContentType="application/vnd.openxmlformats-package.relationships+xml"/>
  <Override PartName="/ppt/slideLayouts/_rels/slideLayout107.xml.rels" ContentType="application/vnd.openxmlformats-package.relationships+xml"/>
  <Override PartName="/ppt/slideLayouts/_rels/slideLayout211.xml.rels" ContentType="application/vnd.openxmlformats-package.relationships+xml"/>
  <Override PartName="/ppt/slideLayouts/_rels/slideLayout97.xml.rels" ContentType="application/vnd.openxmlformats-package.relationships+xml"/>
  <Override PartName="/ppt/slideLayouts/_rels/slideLayout356.xml.rels" ContentType="application/vnd.openxmlformats-package.relationships+xml"/>
  <Override PartName="/ppt/slideLayouts/_rels/slideLayout361.xml.rels" ContentType="application/vnd.openxmlformats-package.relationships+xml"/>
  <Override PartName="/ppt/slideLayouts/_rels/slideLayout122.xml.rels" ContentType="application/vnd.openxmlformats-package.relationships+xml"/>
  <Override PartName="/ppt/slideLayouts/_rels/slideLayout117.xml.rels" ContentType="application/vnd.openxmlformats-package.relationships+xml"/>
  <Override PartName="/ppt/slideLayouts/_rels/slideLayout19.xml.rels" ContentType="application/vnd.openxmlformats-package.relationships+xml"/>
  <Override PartName="/ppt/slideLayouts/_rels/slideLayout425.xml.rels" ContentType="application/vnd.openxmlformats-package.relationships+xml"/>
  <Override PartName="/ppt/slideLayouts/_rels/slideLayout430.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108.xml.rels" ContentType="application/vnd.openxmlformats-package.relationships+xml"/>
  <Override PartName="/ppt/slideLayouts/_rels/slideLayout98.xml.rels" ContentType="application/vnd.openxmlformats-package.relationships+xml"/>
  <Override PartName="/ppt/slideLayouts/_rels/slideLayout357.xml.rels" ContentType="application/vnd.openxmlformats-package.relationships+xml"/>
  <Override PartName="/ppt/slideLayouts/_rels/slideLayout362.xml.rels" ContentType="application/vnd.openxmlformats-package.relationships+xml"/>
  <Override PartName="/ppt/slideLayouts/_rels/slideLayout123.xml.rels" ContentType="application/vnd.openxmlformats-package.relationships+xml"/>
  <Override PartName="/ppt/slideLayouts/_rels/slideLayout118.xml.rels" ContentType="application/vnd.openxmlformats-package.relationships+xml"/>
  <Override PartName="/ppt/slideLayouts/_rels/slideLayout260.xml.rels" ContentType="application/vnd.openxmlformats-package.relationships+xml"/>
  <Override PartName="/ppt/slideLayouts/_rels/slideLayout156.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09.xml.rels" ContentType="application/vnd.openxmlformats-package.relationships+xml"/>
  <Override PartName="/ppt/slideLayouts/_rels/slideLayout124.xml.rels" ContentType="application/vnd.openxmlformats-package.relationships+xml"/>
  <Override PartName="/ppt/slideLayouts/_rels/slideLayout261.xml.rels" ContentType="application/vnd.openxmlformats-package.relationships+xml"/>
  <Override PartName="/ppt/slideLayouts/_rels/slideLayout157.xml.rels" ContentType="application/vnd.openxmlformats-package.relationships+xml"/>
  <Override PartName="/ppt/slideLayouts/_rels/slideLayout28.xml.rels" ContentType="application/vnd.openxmlformats-package.relationships+xml"/>
  <Override PartName="/ppt/slideLayouts/_rels/slideLayout279.xml.rels" ContentType="application/vnd.openxmlformats-package.relationships+xml"/>
  <Override PartName="/ppt/slideLayouts/_rels/slideLayout383.xml.rels" ContentType="application/vnd.openxmlformats-package.relationships+xml"/>
  <Override PartName="/ppt/slideLayouts/_rels/slideLayout287.xml.rels" ContentType="application/vnd.openxmlformats-package.relationships+xml"/>
  <Override PartName="/ppt/slideLayouts/_rels/slideLayout308.xml.rels" ContentType="application/vnd.openxmlformats-package.relationships+xml"/>
  <Override PartName="/ppt/slideLayouts/_rels/slideLayout313.xml.rels" ContentType="application/vnd.openxmlformats-package.relationships+xml"/>
  <Override PartName="/ppt/slideLayouts/_rels/slideLayout292.xml.rels" ContentType="application/vnd.openxmlformats-package.relationships+xml"/>
  <Override PartName="/ppt/slideLayouts/_rels/slideLayout288.xml.rels" ContentType="application/vnd.openxmlformats-package.relationships+xml"/>
  <Override PartName="/ppt/slideLayouts/_rels/slideLayout314.xml.rels" ContentType="application/vnd.openxmlformats-package.relationships+xml"/>
  <Override PartName="/ppt/slideLayouts/_rels/slideLayout293.xml.rels" ContentType="application/vnd.openxmlformats-package.relationships+xml"/>
  <Override PartName="/ppt/slideLayouts/_rels/slideLayout340.xml.rels" ContentType="application/vnd.openxmlformats-package.relationships+xml"/>
  <Override PartName="/ppt/slideLayouts/_rels/slideLayout468.xml.rels" ContentType="application/vnd.openxmlformats-package.relationships+xml"/>
  <Override PartName="/ppt/slideLayouts/_rels/slideLayout341.xml.rels" ContentType="application/vnd.openxmlformats-package.relationships+xml"/>
  <Override PartName="/ppt/slideLayouts/_rels/slideLayout469.xml.rels" ContentType="application/vnd.openxmlformats-package.relationships+xml"/>
  <Override PartName="/ppt/slideLayouts/_rels/slideLayout342.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343.xml.rels" ContentType="application/vnd.openxmlformats-package.relationships+xml"/>
  <Override PartName="/ppt/slideLayouts/_rels/slideLayout239.xml.rels" ContentType="application/vnd.openxmlformats-package.relationships+xml"/>
  <Override PartName="/ppt/slideLayouts/_rels/slideLayout411.xml.rels" ContentType="application/vnd.openxmlformats-package.relationships+xml"/>
  <Override PartName="/ppt/slideLayouts/_rels/slideLayout390.xml.rels" ContentType="application/vnd.openxmlformats-package.relationships+xml"/>
  <Override PartName="/ppt/slideLayouts/_rels/slideLayout412.xml.rels" ContentType="application/vnd.openxmlformats-package.relationships+xml"/>
  <Override PartName="/ppt/slideLayouts/_rels/slideLayout391.xml.rels" ContentType="application/vnd.openxmlformats-package.relationships+xml"/>
  <Override PartName="/ppt/slideLayouts/_rels/slideLayout326.xml.rels" ContentType="application/vnd.openxmlformats-package.relationships+xml"/>
  <Override PartName="/ppt/slideLayouts/_rels/slideLayout473.xml.rels" ContentType="application/vnd.openxmlformats-package.relationships+xml"/>
  <Override PartName="/ppt/slideLayouts/_rels/slideLayout511.xml.rels" ContentType="application/vnd.openxmlformats-package.relationships+xml"/>
  <Override PartName="/ppt/slideLayouts/_rels/slideLayout506.xml.rels" ContentType="application/vnd.openxmlformats-package.relationships+xml"/>
  <Override PartName="/ppt/slideLayouts/_rels/slideLayout422.xml.rels" ContentType="application/vnd.openxmlformats-package.relationships+xml"/>
  <Override PartName="/ppt/slideLayouts/_rels/slideLayout401.xml.rels" ContentType="application/vnd.openxmlformats-package.relationships+xml"/>
  <Override PartName="/ppt/slideLayouts/_rels/slideLayout380.xml.rels" ContentType="application/vnd.openxmlformats-package.relationships+xml"/>
  <Override PartName="/ppt/slideLayouts/_rels/slideLayout479.xml.rels" ContentType="application/vnd.openxmlformats-package.relationships+xml"/>
  <Override PartName="/ppt/slideLayouts/_rels/slideLayout99.xml.rels" ContentType="application/vnd.openxmlformats-package.relationships+xml"/>
  <Override PartName="/ppt/slideLayouts/_rels/slideLayout358.xml.rels" ContentType="application/vnd.openxmlformats-package.relationships+xml"/>
  <Override PartName="/ppt/slideLayouts/_rels/slideLayout363.xml.rels" ContentType="application/vnd.openxmlformats-package.relationships+xml"/>
  <Override PartName="/ppt/slideLayouts/_rels/slideLayout410.xml.rels" ContentType="application/vnd.openxmlformats-package.relationships+xml"/>
  <Override PartName="/ppt/slideLayouts/_rels/slideLayout421.xml.rels" ContentType="application/vnd.openxmlformats-package.relationships+xml"/>
  <Override PartName="/ppt/slideLayouts/_rels/slideLayout395.xml.rels" ContentType="application/vnd.openxmlformats-package.relationships+xml"/>
  <Override PartName="/ppt/slideLayouts/_rels/slideLayout369.xml.rels" ContentType="application/vnd.openxmlformats-package.relationships+xml"/>
  <Override PartName="/ppt/slideLayouts/_rels/slideLayout374.xml.rels" ContentType="application/vnd.openxmlformats-package.relationships+xml"/>
  <Override PartName="/ppt/slideLayouts/_rels/slideLayout403.xml.rels" ContentType="application/vnd.openxmlformats-package.relationships+xml"/>
  <Override PartName="/ppt/slideLayouts/_rels/slideLayout382.xml.rels" ContentType="application/vnd.openxmlformats-package.relationships+xml"/>
  <Override PartName="/ppt/slideLayouts/_rels/slideLayout278.xml.rels" ContentType="application/vnd.openxmlformats-package.relationships+xml"/>
  <Override PartName="/ppt/slideLayouts/_rels/slideLayout402.xml.rels" ContentType="application/vnd.openxmlformats-package.relationships+xml"/>
  <Override PartName="/ppt/slideLayouts/_rels/slideLayout381.xml.rels" ContentType="application/vnd.openxmlformats-package.relationships+xml"/>
  <Override PartName="/ppt/slideLayouts/_rels/slideLayout277.xml.rels" ContentType="application/vnd.openxmlformats-package.relationships+xml"/>
  <Override PartName="/ppt/slideLayouts/_rels/slideLayout440.xml.rels" ContentType="application/vnd.openxmlformats-package.relationships+xml"/>
  <Override PartName="/ppt/slideLayouts/_rels/slideLayout336.xml.rels" ContentType="application/vnd.openxmlformats-package.relationships+xml"/>
  <Override PartName="/ppt/slideLayouts/_rels/slideLayout526.xml.rels" ContentType="application/vnd.openxmlformats-package.relationships+xml"/>
  <Override PartName="/ppt/slideLayouts/_rels/slideLayout297.xml.rels" ContentType="application/vnd.openxmlformats-package.relationships+xml"/>
  <Override PartName="/ppt/slideLayouts/_rels/slideLayout318.xml.rels" ContentType="application/vnd.openxmlformats-package.relationships+xml"/>
  <Override PartName="/ppt/slideLayouts/_rels/slideLayout323.xml.rels" ContentType="application/vnd.openxmlformats-package.relationships+xml"/>
  <Override PartName="/ppt/slideLayouts/_rels/slideLayout452.xml.rels" ContentType="application/vnd.openxmlformats-package.relationships+xml"/>
  <Override PartName="/ppt/slideLayouts/_rels/slideLayout348.xml.rels" ContentType="application/vnd.openxmlformats-package.relationships+xml"/>
  <Override PartName="/ppt/slideLayouts/_rels/slideLayout538.xml.rels" ContentType="application/vnd.openxmlformats-package.relationships+xml"/>
  <Override PartName="/ppt/slideLayouts/_rels/slideLayout442.xml.rels" ContentType="application/vnd.openxmlformats-package.relationships+xml"/>
  <Override PartName="/ppt/slideLayouts/_rels/slideLayout437.xml.rels" ContentType="application/vnd.openxmlformats-package.relationships+xml"/>
  <Override PartName="/ppt/slideLayouts/_rels/slideLayout352.xml.rels" ContentType="application/vnd.openxmlformats-package.relationships+xml"/>
  <Override PartName="/ppt/slideLayouts/_rels/slideLayout537.xml.rels" ContentType="application/vnd.openxmlformats-package.relationships+xml"/>
  <Override PartName="/ppt/slideLayouts/_rels/slideLayout95.xml.rels" ContentType="application/vnd.openxmlformats-package.relationships+xml"/>
  <Override PartName="/ppt/slideLayouts/_rels/slideLayout354.xml.rels" ContentType="application/vnd.openxmlformats-package.relationships+xml"/>
  <Override PartName="/ppt/slideLayouts/_rels/slideLayout427.xml.rels" ContentType="application/vnd.openxmlformats-package.relationships+xml"/>
  <Override PartName="/ppt/slideLayouts/_rels/slideLayout432.xml.rels" ContentType="application/vnd.openxmlformats-package.relationships+xml"/>
  <Override PartName="/ppt/slideLayouts/_rels/slideLayout389.xml.rels" ContentType="application/vnd.openxmlformats-package.relationships+xml"/>
  <Override PartName="/ppt/slideLayouts/_rels/slideLayout441.xml.rels" ContentType="application/vnd.openxmlformats-package.relationships+xml"/>
  <Override PartName="/ppt/slideLayouts/_rels/slideLayout436.xml.rels" ContentType="application/vnd.openxmlformats-package.relationships+xml"/>
  <Override PartName="/ppt/slideLayouts/_rels/slideLayout307.xml.rels" ContentType="application/vnd.openxmlformats-package.relationships+xml"/>
  <Override PartName="/ppt/slideLayouts/_rels/slideLayout312.xml.rels" ContentType="application/vnd.openxmlformats-package.relationships+xml"/>
  <Override PartName="/ppt/slideLayouts/_rels/slideLayout286.xml.rels" ContentType="application/vnd.openxmlformats-package.relationships+xml"/>
  <Override PartName="/ppt/slideLayouts/_rels/slideLayout291.xml.rels" ContentType="application/vnd.openxmlformats-package.relationships+xml"/>
  <Override PartName="/ppt/slideLayouts/_rels/slideLayout299.xml.rels" ContentType="application/vnd.openxmlformats-package.relationships+xml"/>
  <Override PartName="/ppt/slideLayouts/_rels/slideLayout325.xml.rels" ContentType="application/vnd.openxmlformats-package.relationships+xml"/>
  <Override PartName="/ppt/slideLayouts/_rels/slideLayout351.xml.rels" ContentType="application/vnd.openxmlformats-package.relationships+xml"/>
  <Override PartName="/ppt/slideLayouts/_rels/slideLayout346.xml.rels" ContentType="application/vnd.openxmlformats-package.relationships+xml"/>
  <Override PartName="/ppt/slideLayouts/_rels/slideLayout450.xml.rels" ContentType="application/vnd.openxmlformats-package.relationships+xml"/>
  <Override PartName="/ppt/slideLayouts/_rels/slideLayout404.xml.rels" ContentType="application/vnd.openxmlformats-package.relationships+xml"/>
  <Override PartName="/ppt/slideLayouts/_rels/slideLayout378.xml.rels" ContentType="application/vnd.openxmlformats-package.relationships+xml"/>
  <Override PartName="/ppt/slideLayouts/_rels/slideLayout507.xml.rels" ContentType="application/vnd.openxmlformats-package.relationships+xml"/>
  <Override PartName="/ppt/slideLayouts/_rels/slideLayout486.xml.rels" ContentType="application/vnd.openxmlformats-package.relationships+xml"/>
  <Override PartName="/ppt/slideLayouts/_rels/slideLayout512.xml.rels" ContentType="application/vnd.openxmlformats-package.relationships+xml"/>
  <Override PartName="/ppt/slideLayouts/_rels/slideLayout499.xml.rels" ContentType="application/vnd.openxmlformats-package.relationships+xml"/>
  <Override PartName="/ppt/slideLayouts/_rels/slideLayout525.xml.rels" ContentType="application/vnd.openxmlformats-package.relationships+xml"/>
  <Override PartName="/ppt/slideLayouts/_rels/slideLayout9.xml.rels" ContentType="application/vnd.openxmlformats-package.relationships+xml"/>
  <Override PartName="/ppt/slideLayouts/_rels/slideLayout472.xml.rels" ContentType="application/vnd.openxmlformats-package.relationships+xml"/>
  <Override PartName="/ppt/slideLayouts/_rels/slideLayout113.xml.rels" ContentType="application/vnd.openxmlformats-package.relationships+xml"/>
  <Override PartName="/ppt/slideLayouts/_rels/slideLayout316.xml.rels" ContentType="application/vnd.openxmlformats-package.relationships+xml"/>
  <Override PartName="/ppt/slideLayouts/_rels/slideLayout321.xml.rels" ContentType="application/vnd.openxmlformats-package.relationships+xml"/>
  <Override PartName="/ppt/slideLayouts/_rels/slideLayout295.xml.rels" ContentType="application/vnd.openxmlformats-package.relationships+xml"/>
  <Override PartName="/ppt/slideLayouts/_rels/slideLayout360.xml.rels" ContentType="application/vnd.openxmlformats-package.relationships+xml"/>
  <Override PartName="/ppt/slideLayouts/_rels/slideLayout355.xml.rels" ContentType="application/vnd.openxmlformats-package.relationships+xml"/>
  <Override PartName="/ppt/slideLayouts/_rels/slideLayout524.xml.rels" ContentType="application/vnd.openxmlformats-package.relationships+xml"/>
  <Override PartName="/ppt/slideLayouts/_rels/slideLayout498.xml.rels" ContentType="application/vnd.openxmlformats-package.relationships+xml"/>
  <Override PartName="/ppt/slideLayouts/_rels/slideLayout519.xml.rels" ContentType="application/vnd.openxmlformats-package.relationships+xml"/>
  <Override PartName="/ppt/slideLayouts/_rels/slideLayout8.xml.rels" ContentType="application/vnd.openxmlformats-package.relationships+xml"/>
  <Override PartName="/ppt/slideLayouts/_rels/slideLayout495.xml.rels" ContentType="application/vnd.openxmlformats-package.relationships+xml"/>
  <Override PartName="/ppt/slideLayouts/_rels/slideLayout516.xml.rels" ContentType="application/vnd.openxmlformats-package.relationships+xml"/>
  <Override PartName="/ppt/slideLayouts/_rels/slideLayout480.xml.rels" ContentType="application/vnd.openxmlformats-package.relationships+xml"/>
  <Override PartName="/ppt/slideLayouts/_rels/slideLayout475.xml.rels" ContentType="application/vnd.openxmlformats-package.relationships+xml"/>
  <Override PartName="/ppt/slideLayouts/_rels/slideLayout501.xml.rels" ContentType="application/vnd.openxmlformats-package.relationships+xml"/>
  <Override PartName="/ppt/slideLayouts/_rels/slideLayout529.xml.rels" ContentType="application/vnd.openxmlformats-package.relationships+xml"/>
  <Override PartName="/ppt/slideLayouts/_rels/slideLayout426.xml.rels" ContentType="application/vnd.openxmlformats-package.relationships+xml"/>
  <Override PartName="/ppt/slideLayouts/_rels/slideLayout431.xml.rels" ContentType="application/vnd.openxmlformats-package.relationships+xml"/>
  <Override PartName="/ppt/slideLayouts/_rels/slideLayout470.xml.rels" ContentType="application/vnd.openxmlformats-package.relationships+xml"/>
  <Override PartName="/ppt/slideLayouts/_rels/slideLayout465.xml.rels" ContentType="application/vnd.openxmlformats-package.relationships+xml"/>
  <Override PartName="/ppt/slideLayouts/_rels/slideLayout79.xml.rels" ContentType="application/vnd.openxmlformats-package.relationships+xml"/>
  <Override PartName="/ppt/slideLayouts/_rels/slideLayout338.xml.rels" ContentType="application/vnd.openxmlformats-package.relationships+xml"/>
  <Override PartName="/ppt/slideLayouts/_rels/slideLayout485.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492.xml.rels" ContentType="application/vnd.openxmlformats-package.relationships+xml"/>
  <Override PartName="/ppt/slideLayouts/_rels/slideLayout513.xml.rels" ContentType="application/vnd.openxmlformats-package.relationships+xml"/>
  <Override PartName="/ppt/slideLayouts/_rels/slideLayout487.xml.rels" ContentType="application/vnd.openxmlformats-package.relationships+xml"/>
  <Override PartName="/ppt/slideLayouts/_rels/slideLayout508.xml.rels" ContentType="application/vnd.openxmlformats-package.relationships+xml"/>
  <Override PartName="/ppt/slideLayouts/_rels/slideLayout500.xml.rels" ContentType="application/vnd.openxmlformats-package.relationships+xml"/>
  <Override PartName="/ppt/slideLayouts/_rels/slideLayout474.xml.rels" ContentType="application/vnd.openxmlformats-package.relationships+xml"/>
  <Override PartName="/ppt/slideLayouts/_rels/slideLayout339.xml.rels" ContentType="application/vnd.openxmlformats-package.relationships+xml"/>
  <Override PartName="/ppt/slideLayouts/_rels/slideLayout396.xml.rels" ContentType="application/vnd.openxmlformats-package.relationships+xml"/>
  <Override PartName="/ppt/slideLayouts/_rels/slideLayout1.xml.rels" ContentType="application/vnd.openxmlformats-package.relationships+xml"/>
  <Override PartName="/ppt/slideLayouts/_rels/slideLayout315.xml.rels" ContentType="application/vnd.openxmlformats-package.relationships+xml"/>
  <Override PartName="/ppt/slideLayouts/_rels/slideLayout462.xml.rels" ContentType="application/vnd.openxmlformats-package.relationships+xml"/>
  <Override PartName="/ppt/slideLayouts/_rels/slideLayout78.xml.rels" ContentType="application/vnd.openxmlformats-package.relationships+xml"/>
  <Override PartName="/ppt/slideLayouts/_rels/slideLayout337.xml.rels" ContentType="application/vnd.openxmlformats-package.relationships+xml"/>
  <Override PartName="/ppt/slideLayouts/_rels/slideLayout484.xml.rels" ContentType="application/vnd.openxmlformats-package.relationships+xml"/>
  <Override PartName="/ppt/slideLayouts/_rels/slideLayout125.xml.rels" ContentType="application/vnd.openxmlformats-package.relationships+xml"/>
  <Override PartName="/ppt/slideLayouts/_rels/slideLayout461.xml.rels" ContentType="application/vnd.openxmlformats-package.relationships+xml"/>
  <Override PartName="/ppt/slideLayouts/_rels/slideLayout467.xml.rels" ContentType="application/vnd.openxmlformats-package.relationships+xml"/>
  <Override PartName="/ppt/slideLayouts/_rels/slideLayout532.xml.rels" ContentType="application/vnd.openxmlformats-package.relationships+xml"/>
  <Override PartName="/ppt/slideLayouts/_rels/slideLayout377.xml.rels" ContentType="application/vnd.openxmlformats-package.relationships+xml"/>
  <Override PartName="/ppt/slideLayouts/_rels/slideLayout77.xml.rels" ContentType="application/vnd.openxmlformats-package.relationships+xml"/>
  <Override PartName="/ppt/slideLayouts/_rels/slideLayout483.xml.rels" ContentType="application/vnd.openxmlformats-package.relationships+xml"/>
  <Override PartName="/ppt/slideLayouts/_rels/slideLayout504.xml.rels" ContentType="application/vnd.openxmlformats-package.relationships+xml"/>
  <Override PartName="/ppt/slideLayouts/_rels/slideLayout478.xml.rels" ContentType="application/vnd.openxmlformats-package.relationships+xml"/>
  <Override PartName="/ppt/slideLayouts/_rels/slideLayout327.xml.rels" ContentType="application/vnd.openxmlformats-package.relationships+xml"/>
  <Override PartName="/ppt/slideLayouts/_rels/slideLayout371.xml.rels" ContentType="application/vnd.openxmlformats-package.relationships+xml"/>
  <Override PartName="/ppt/slideLayouts/_rels/slideLayout366.xml.rels" ContentType="application/vnd.openxmlformats-package.relationships+xml"/>
  <Override PartName="/ppt/slideLayouts/_rels/slideLayout373.xml.rels" ContentType="application/vnd.openxmlformats-package.relationships+xml"/>
  <Override PartName="/ppt/slideLayouts/_rels/slideLayout368.xml.rels" ContentType="application/vnd.openxmlformats-package.relationships+xml"/>
  <Override PartName="/ppt/slideLayouts/_rels/slideLayout476.xml.rels" ContentType="application/vnd.openxmlformats-package.relationships+xml"/>
  <Override PartName="/ppt/slideLayouts/_rels/slideLayout481.xml.rels" ContentType="application/vnd.openxmlformats-package.relationships+xml"/>
  <Override PartName="/ppt/slideLayouts/_rels/slideLayout502.xml.rels" ContentType="application/vnd.openxmlformats-package.relationships+xml"/>
  <Override PartName="/ppt/slideLayouts/_rels/slideLayout460.xml.rels" ContentType="application/vnd.openxmlformats-package.relationships+xml"/>
  <Override PartName="/ppt/slideLayouts/_rels/slideLayout120.xml.rels" ContentType="application/vnd.openxmlformats-package.relationships+xml"/>
  <Override PartName="/ppt/slideLayouts/_rels/slideLayout115.xml.rels" ContentType="application/vnd.openxmlformats-package.relationships+xml"/>
  <Override PartName="/ppt/slideLayouts/_rels/slideLayout370.xml.rels" ContentType="application/vnd.openxmlformats-package.relationships+xml"/>
  <Override PartName="/ppt/slideLayouts/_rels/slideLayout266.xml.rels" ContentType="application/vnd.openxmlformats-package.relationships+xml"/>
  <Override PartName="/ppt/slideLayouts/_rels/slideLayout96.xml.rels" ContentType="application/vnd.openxmlformats-package.relationships+xml"/>
  <Override PartName="/ppt/slideLayouts/_rels/slideLayout510.xml.rels" ContentType="application/vnd.openxmlformats-package.relationships+xml"/>
  <Override PartName="/ppt/slideLayouts/_rels/slideLayout385.xml.rels" ContentType="application/vnd.openxmlformats-package.relationships+xml"/>
  <Override PartName="/ppt/slideLayouts/_rels/slideLayout406.xml.rels" ContentType="application/vnd.openxmlformats-package.relationships+xml"/>
  <Override PartName="/ppt/slideLayouts/_rels/slideLayout540.xml.rels" ContentType="application/vnd.openxmlformats-package.relationships+xml"/>
  <Override PartName="/ppt/slideLayouts/_rels/slideLayout535.xml.rels" ContentType="application/vnd.openxmlformats-package.relationships+xml"/>
  <Override PartName="/ppt/slideLayouts/_rels/slideLayout335.xml.rels" ContentType="application/vnd.openxmlformats-package.relationships+xml"/>
  <Override PartName="/ppt/slideLayouts/_rels/slideLayout482.xml.rels" ContentType="application/vnd.openxmlformats-package.relationships+xml"/>
  <Override PartName="/ppt/slideLayouts/_rels/slideLayout477.xml.rels" ContentType="application/vnd.openxmlformats-package.relationships+xml"/>
  <Override PartName="/ppt/slideLayouts/_rels/slideLayout503.xml.rels" ContentType="application/vnd.openxmlformats-package.relationships+xml"/>
  <Override PartName="/ppt/slideLayouts/_rels/slideLayout372.xml.rels" ContentType="application/vnd.openxmlformats-package.relationships+xml"/>
  <Override PartName="/ppt/slideLayouts/_rels/slideLayout367.xml.rels" ContentType="application/vnd.openxmlformats-package.relationships+xml"/>
  <Override PartName="/ppt/slideLayouts/_rels/slideLayout497.xml.rels" ContentType="application/vnd.openxmlformats-package.relationships+xml"/>
  <Override PartName="/ppt/slideLayouts/_rels/slideLayout138.xml.rels" ContentType="application/vnd.openxmlformats-package.relationships+xml"/>
  <Override PartName="/ppt/slideLayouts/_rels/slideLayout505.xml.rels" ContentType="application/vnd.openxmlformats-package.relationships+xml"/>
  <Override PartName="/ppt/slideLayouts/_rels/slideLayout521.xml.rels" ContentType="application/vnd.openxmlformats-package.relationships+xml"/>
  <Override PartName="/ppt/slideLayouts/_rels/slideLayout417.xml.rels" ContentType="application/vnd.openxmlformats-package.relationships+xml"/>
  <Override PartName="/ppt/slideLayouts/_rels/slideLayout5.xml.rels" ContentType="application/vnd.openxmlformats-package.relationships+xml"/>
  <Override PartName="/ppt/slideLayouts/_rels/slideLayout523.xml.rels" ContentType="application/vnd.openxmlformats-package.relationships+xml"/>
  <Override PartName="/ppt/slideLayouts/_rels/slideLayout398.xml.rels" ContentType="application/vnd.openxmlformats-package.relationships+xml"/>
  <Override PartName="/ppt/slideLayouts/_rels/slideLayout419.xml.rels" ContentType="application/vnd.openxmlformats-package.relationships+xml"/>
  <Override PartName="/ppt/slideLayouts/_rels/slideLayout3.xml.rels" ContentType="application/vnd.openxmlformats-package.relationships+xml"/>
  <Override PartName="/ppt/slideLayouts/_rels/slideLayout517.xml.rels" ContentType="application/vnd.openxmlformats-package.relationships+xml"/>
  <Override PartName="/ppt/slideLayouts/_rels/slideLayout496.xml.rels" ContentType="application/vnd.openxmlformats-package.relationships+xml"/>
  <Override PartName="/ppt/slideLayouts/_rels/slideLayout384.xml.rels" ContentType="application/vnd.openxmlformats-package.relationships+xml"/>
  <Override PartName="/ppt/slideLayouts/_rels/slideLayout405.xml.rels" ContentType="application/vnd.openxmlformats-package.relationships+xml"/>
  <Override PartName="/ppt/slideLayouts/_rels/slideLayout379.xml.rels" ContentType="application/vnd.openxmlformats-package.relationships+xml"/>
  <Override PartName="/ppt/slideLayouts/_rels/slideLayout365.xml.rels" ContentType="application/vnd.openxmlformats-package.relationships+xml"/>
  <Override PartName="/ppt/slideLayouts/_rels/slideLayout520.xml.rels" ContentType="application/vnd.openxmlformats-package.relationships+xml"/>
  <Override PartName="/ppt/slideLayouts/_rels/slideLayout416.xml.rels" ContentType="application/vnd.openxmlformats-package.relationships+xml"/>
  <Override PartName="/ppt/slideLayouts/_rels/slideLayout4.xml.rels" ContentType="application/vnd.openxmlformats-package.relationships+xml"/>
  <Override PartName="/ppt/slideLayouts/_rels/slideLayout522.xml.rels" ContentType="application/vnd.openxmlformats-package.relationships+xml"/>
  <Override PartName="/ppt/slideLayouts/_rels/slideLayout397.xml.rels" ContentType="application/vnd.openxmlformats-package.relationships+xml"/>
  <Override PartName="/ppt/slideLayouts/_rels/slideLayout418.xml.rels" ContentType="application/vnd.openxmlformats-package.relationships+xml"/>
  <Override PartName="/ppt/slideLayouts/_rels/slideLayout2.xml.rels" ContentType="application/vnd.openxmlformats-package.relationships+xml"/>
  <Override PartName="/ppt/slideLayouts/_rels/slideLayout407.xml.rels" ContentType="application/vnd.openxmlformats-package.relationships+xml"/>
  <Override PartName="/ppt/slideLayouts/_rels/slideLayout386.xml.rels" ContentType="application/vnd.openxmlformats-package.relationships+xml"/>
  <Override PartName="/ppt/slideLayouts/_rels/slideLayout490.xml.rels" ContentType="application/vnd.openxmlformats-package.relationships+xml"/>
  <Override PartName="/ppt/slideLayouts/_rels/slideLayout399.xml.rels" ContentType="application/vnd.openxmlformats-package.relationships+xml"/>
  <Override PartName="/ppt/slideLayouts/_rels/slideLayout294.xml.rels" ContentType="application/vnd.openxmlformats-package.relationships+xml"/>
  <Override PartName="/ppt/slideLayouts/_rels/slideLayout147.xml.rels" ContentType="application/vnd.openxmlformats-package.relationships+xml"/>
  <Override PartName="/ppt/slideLayouts/_rels/slideLayout302.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39.xml.rels" ContentType="application/vnd.openxmlformats-package.relationships+xml"/>
  <Override PartName="/ppt/slideLayouts/_rels/slideLayout445.xml.rels" ContentType="application/vnd.openxmlformats-package.relationships+xml"/>
  <Override PartName="/ppt/slideLayouts/_rels/slideLayout145.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15.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303.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265.xml.rels" ContentType="application/vnd.openxmlformats-package.relationships+xml"/>
  <Override PartName="/ppt/slideLayouts/_rels/slideLayout14.xml.rels" ContentType="application/vnd.openxmlformats-package.relationships+xml"/>
  <Override PartName="/ppt/slideLayouts/_rels/slideLayout24.xml.rels" ContentType="application/vnd.openxmlformats-package.relationships+xml"/>
  <Override PartName="/ppt/slideLayouts/_rels/slideLayout45.xml.rels" ContentType="application/vnd.openxmlformats-package.relationships+xml"/>
  <Override PartName="/ppt/slideLayouts/_rels/slideLayout304.xml.rels" ContentType="application/vnd.openxmlformats-package.relationships+xml"/>
  <Override PartName="/ppt/slideLayouts/_rels/slideLayout283.xml.rels" ContentType="application/vnd.openxmlformats-package.relationships+xml"/>
  <Override PartName="/ppt/slideLayouts/_rels/slideLayout32.xml.rels" ContentType="application/vnd.openxmlformats-package.relationships+xml"/>
  <Override PartName="/ppt/slideLayouts/_rels/slideLayout129.xml.rels" ContentType="application/vnd.openxmlformats-package.relationships+xml"/>
  <Override PartName="/ppt/slideLayouts/_rels/slideLayout134.xml.rels" ContentType="application/vnd.openxmlformats-package.relationships+xml"/>
  <Override PartName="/ppt/slideLayouts/_rels/slideLayout276.xml.rels" ContentType="application/vnd.openxmlformats-package.relationships+xml"/>
  <Override PartName="/ppt/slideLayouts/_rels/slideLayout28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70.xml.rels" ContentType="application/vnd.openxmlformats-package.relationships+xml"/>
  <Override PartName="/ppt/slideLayouts/_rels/slideLayout271.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438.xml.rels" ContentType="application/vnd.openxmlformats-package.relationships+xml"/>
  <Override PartName="/ppt/slideLayouts/_rels/slideLayout443.xml.rels" ContentType="application/vnd.openxmlformats-package.relationships+xml"/>
  <Override PartName="/ppt/slideLayouts/_rels/slideLayout272.xml.rels" ContentType="application/vnd.openxmlformats-package.relationships+xml"/>
  <Override PartName="/ppt/slideLayouts/_rels/slideLayout84.xml.rels" ContentType="application/vnd.openxmlformats-package.relationships+xml"/>
  <Override PartName="/ppt/slideLayouts/_rels/slideLayout135.xml.rels" ContentType="application/vnd.openxmlformats-package.relationships+xml"/>
  <Override PartName="/ppt/slideLayouts/_rels/slideLayout282.xml.rels" ContentType="application/vnd.openxmlformats-package.relationships+xml"/>
  <Override PartName="/ppt/slideLayouts/_rels/slideLayout439.xml.rels" ContentType="application/vnd.openxmlformats-package.relationships+xml"/>
  <Override PartName="/ppt/slideLayouts/_rels/slideLayout444.xml.rels" ContentType="application/vnd.openxmlformats-package.relationships+xml"/>
  <Override PartName="/ppt/slideLayouts/_rels/slideLayout22.xml.rels" ContentType="application/vnd.openxmlformats-package.relationships+xml"/>
  <Override PartName="/ppt/slideLayouts/_rels/slideLayout434.xml.rels" ContentType="application/vnd.openxmlformats-package.relationships+xml"/>
  <Override PartName="/ppt/slideLayouts/_rels/slideLayout273.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44.xml.rels" ContentType="application/vnd.openxmlformats-package.relationships+xml"/>
  <Override PartName="/ppt/slideLayouts/_rels/slideLayout139.xml.rels" ContentType="application/vnd.openxmlformats-package.relationships+xml"/>
  <Override PartName="/ppt/slideLayouts/_rels/slideLayout40.xml.rels" ContentType="application/vnd.openxmlformats-package.relationships+xml"/>
  <Override PartName="/ppt/slideLayouts/_rels/slideLayout35.xml.rels" ContentType="application/vnd.openxmlformats-package.relationships+xml"/>
  <Override PartName="/ppt/slideLayouts/_rels/slideLayout178.xml.rels" ContentType="application/vnd.openxmlformats-package.relationships+xml"/>
  <Override PartName="/ppt/slideLayouts/_rels/slideLayout204.xml.rels" ContentType="application/vnd.openxmlformats-package.relationships+xml"/>
  <Override PartName="/ppt/slideLayouts/_rels/slideLayout183.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128.xml.rels" ContentType="application/vnd.openxmlformats-package.relationships+xml"/>
  <Override PartName="/ppt/slideLayouts/_rels/slideLayout133.xml.rels" ContentType="application/vnd.openxmlformats-package.relationships+xml"/>
  <Override PartName="/ppt/slideLayouts/_rels/slideLayout447.xml.rels" ContentType="application/vnd.openxmlformats-package.relationships+xml"/>
  <Override PartName="/ppt/slideLayouts/_rels/slideLayout448.xml.rels" ContentType="application/vnd.openxmlformats-package.relationships+xml"/>
  <Override PartName="/ppt/slideLayouts/_rels/slideLayout207.xml.rels" ContentType="application/vnd.openxmlformats-package.relationships+xml"/>
  <Override PartName="/ppt/slideLayouts/_rels/slideLayout246.xml.rels" ContentType="application/vnd.openxmlformats-package.relationships+xml"/>
  <Override PartName="/ppt/slideLayouts/_rels/slideLayout251.xml.rels" ContentType="application/vnd.openxmlformats-package.relationships+xml"/>
  <Override PartName="/ppt/slideLayouts/_rels/slideLayout142.xml.rels" ContentType="application/vnd.openxmlformats-package.relationships+xml"/>
  <Override PartName="/ppt/slideLayouts/_rels/slideLayout332.xml.rels" ContentType="application/vnd.openxmlformats-package.relationships+xml"/>
  <Override PartName="/ppt/slideLayouts/_rels/slideLayout228.xml.rels" ContentType="application/vnd.openxmlformats-package.relationships+xml"/>
  <Override PartName="/ppt/slideLayouts/_rels/slideLayout375.xml.rels" ContentType="application/vnd.openxmlformats-package.relationships+xml"/>
  <Override PartName="/ppt/slideLayouts/_rels/slideLayout530.xml.rels" ContentType="application/vnd.openxmlformats-package.relationships+xml"/>
  <Override PartName="/ppt/slideLayouts/_rels/slideLayout56.xml.rels" ContentType="application/vnd.openxmlformats-package.relationships+xml"/>
  <Override PartName="/ppt/slideLayouts/_rels/slideLayout34.xml.rels" ContentType="application/vnd.openxmlformats-package.relationships+xml"/>
  <Override PartName="/ppt/slideLayouts/_rels/slideLayout306.xml.rels" ContentType="application/vnd.openxmlformats-package.relationships+xml"/>
  <Override PartName="/ppt/slideLayouts/_rels/slideLayout311.xml.rels" ContentType="application/vnd.openxmlformats-package.relationships+xml"/>
  <Override PartName="/ppt/slideLayouts/_rels/slideLayout290.xml.rels" ContentType="application/vnd.openxmlformats-package.relationships+xml"/>
  <Override PartName="/ppt/slideLayouts/_rels/slideLayout285.xml.rels" ContentType="application/vnd.openxmlformats-package.relationships+xml"/>
  <Override PartName="/ppt/slideLayouts/_rels/slideLayout353.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364.xml.rels" ContentType="application/vnd.openxmlformats-package.relationships+xml"/>
  <Override PartName="/ppt/slideLayouts/_rels/slideLayout200.xml.rels" ContentType="application/vnd.openxmlformats-package.relationships+xml"/>
  <Override PartName="/ppt/slideLayouts/_rels/slideLayout275.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55.xml.rels" ContentType="application/vnd.openxmlformats-package.relationships+xml"/>
  <Override PartName="/ppt/slideLayouts/_rels/slideLayout218.xml.rels" ContentType="application/vnd.openxmlformats-package.relationships+xml"/>
  <Override PartName="/ppt/slideLayouts/_rels/slideLayout197.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21.xml.rels" ContentType="application/vnd.openxmlformats-package.relationships+xml"/>
  <Override PartName="/ppt/slideLayouts/_rels/slideLayout137.xml.rels" ContentType="application/vnd.openxmlformats-package.relationships+xml"/>
  <Override PartName="/ppt/slideLayouts/_rels/slideLayout140.xml.rels" ContentType="application/vnd.openxmlformats-package.relationships+xml"/>
  <Override PartName="/ppt/slideLayouts/_rels/slideLayout6.xml.rels" ContentType="application/vnd.openxmlformats-package.relationships+xml"/>
  <Override PartName="/ppt/slideLayouts/_rels/slideLayout164.xml.rels" ContentType="application/vnd.openxmlformats-package.relationships+xml"/>
  <Override PartName="/ppt/slideLayouts/_rels/slideLayout60.xml.rels" ContentType="application/vnd.openxmlformats-package.relationships+xml"/>
  <Override PartName="/ppt/slideLayouts/_rels/slideLayout163.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98.xml.rels" ContentType="application/vnd.openxmlformats-package.relationships+xml"/>
  <Override PartName="/ppt/slideLayouts/_rels/slideLayout219.xml.rels" ContentType="application/vnd.openxmlformats-package.relationships+xml"/>
  <Override PartName="/ppt/slideLayouts/_rels/slideLayout42.xml.rels" ContentType="application/vnd.openxmlformats-package.relationships+xml"/>
  <Override PartName="/ppt/slideLayouts/_rels/slideLayout37.xml.rels" ContentType="application/vnd.openxmlformats-package.relationships+xml"/>
  <Override PartName="/ppt/slideLayouts/_rels/slideLayout206.xml.rels" ContentType="application/vnd.openxmlformats-package.relationships+xml"/>
  <Override PartName="/ppt/slideLayouts/_rels/slideLayout185.xml.rels" ContentType="application/vnd.openxmlformats-package.relationships+xml"/>
  <Override PartName="/ppt/slideLayouts/_rels/slideLayout62.xml.rels" ContentType="application/vnd.openxmlformats-package.relationships+xml"/>
  <Override PartName="/ppt/slideLayouts/_rels/slideLayout435.xml.rels" ContentType="application/vnd.openxmlformats-package.relationships+xml"/>
  <Override PartName="/ppt/slideLayouts/_rels/slideLayout143.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376.xml.rels" ContentType="application/vnd.openxmlformats-package.relationships+xml"/>
  <Override PartName="/ppt/slideLayouts/_rels/slideLayout531.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224.xml.rels" ContentType="application/vnd.openxmlformats-package.relationships+xml"/>
  <Override PartName="/ppt/slideLayouts/_rels/slideLayout208.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66.xml.rels" ContentType="application/vnd.openxmlformats-package.relationships+xml"/>
  <Override PartName="/ppt/slideLayouts/_rels/slideLayout63.xml.rels" ContentType="application/vnd.openxmlformats-package.relationships+xml"/>
  <Override PartName="/ppt/slideLayouts/_rels/slideLayout449.xml.rels" ContentType="application/vnd.openxmlformats-package.relationships+xml"/>
  <Override PartName="/ppt/slideLayouts/_rels/slideLayout454.xml.rels" ContentType="application/vnd.openxmlformats-package.relationships+xml"/>
  <Override PartName="/ppt/slideLayouts/_rels/slideLayout162.xml.rels" ContentType="application/vnd.openxmlformats-package.relationships+xml"/>
  <Override PartName="/ppt/slideLayouts/_rels/slideLayout245.xml.rels" ContentType="application/vnd.openxmlformats-package.relationships+xml"/>
  <Override PartName="/ppt/slideLayouts/_rels/slideLayout400.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56.xml.rels" ContentType="application/vnd.openxmlformats-package.relationships+xml"/>
  <Override PartName="/ppt/slideLayouts/_rels/slideLayout458.xml.rels" ContentType="application/vnd.openxmlformats-package.relationships+xml"/>
  <Override PartName="/ppt/slideLayouts/_rels/slideLayout328.xml.rels" ContentType="application/vnd.openxmlformats-package.relationships+xml"/>
  <Override PartName="/ppt/slideLayouts/_rels/slideLayout69.xml.rels" ContentType="application/vnd.openxmlformats-package.relationships+xml"/>
  <Override PartName="/ppt/slideLayouts/_rels/slideLayout46.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255.xml.rels" ContentType="application/vnd.openxmlformats-package.relationships+xml"/>
  <Override PartName="/ppt/slideLayouts/_rels/slideLayout457.xml.rels" ContentType="application/vnd.openxmlformats-package.relationships+xml"/>
  <Override PartName="/ppt/slideLayouts/_rels/slideLayout455.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464.xml.rels" ContentType="application/vnd.openxmlformats-package.relationships+xml"/>
  <Override PartName="/ppt/slideLayouts/_rels/slideLayout58.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446.xml.rels" ContentType="application/vnd.openxmlformats-package.relationships+xml"/>
  <Override PartName="/ppt/slideLayouts/_rels/slideLayout329.xml.rels" ContentType="application/vnd.openxmlformats-package.relationships+xml"/>
  <Override PartName="/ppt/slideLayouts/_rels/slideLayout334.xml.rels" ContentType="application/vnd.openxmlformats-package.relationships+xml"/>
  <Override PartName="/ppt/slideLayouts/_rels/slideLayout130.xml.rels" ContentType="application/vnd.openxmlformats-package.relationships+xml"/>
  <Override PartName="/ppt/slideLayouts/_rels/slideLayout141.xml.rels" ContentType="application/vnd.openxmlformats-package.relationships+xml"/>
  <Override PartName="/ppt/slideLayouts/_rels/slideLayout331.xml.rels" ContentType="application/vnd.openxmlformats-package.relationships+xml"/>
  <Override PartName="/ppt/slideLayouts/_rels/slideLayout227.xml.rels" ContentType="application/vnd.openxmlformats-package.relationships+xml"/>
  <Override PartName="/ppt/slideLayouts/_rels/slideLayout257.xml.rels" ContentType="application/vnd.openxmlformats-package.relationships+xml"/>
  <Override PartName="/ppt/slideLayouts/_rels/slideLayout459.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159.xml.rels" ContentType="application/vnd.openxmlformats-package.relationships+xml"/>
  <Override PartName="/ppt/slideLayouts/_rels/slideLayout263.xml.rels" ContentType="application/vnd.openxmlformats-package.relationships+xml"/>
  <Override PartName="/ppt/slideLayouts/_rels/slideLayout12.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456.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46.xml.rels" ContentType="application/vnd.openxmlformats-package.relationships+xml"/>
  <Override PartName="/ppt/slideLayouts/_rels/slideLayout250.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1.xml.rels" ContentType="application/vnd.openxmlformats-package.relationships+xml"/>
  <Override PartName="/ppt/slideLayouts/_rels/slideLayout158.xml.rels" ContentType="application/vnd.openxmlformats-package.relationships+xml"/>
  <Override PartName="/ppt/slideLayouts/_rels/slideLayout262.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179.xml.rels" ContentType="application/vnd.openxmlformats-package.relationships+xml"/>
  <Override PartName="/ppt/slideLayouts/_rels/slideLayout80.xml.rels" ContentType="application/vnd.openxmlformats-package.relationships+xml"/>
  <Override PartName="/ppt/slideLayouts/_rels/slideLayout75.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453.xml.rels" ContentType="application/vnd.openxmlformats-package.relationships+xml"/>
  <Override PartName="/ppt/slideLayouts/_rels/slideLayout349.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23.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64.xml.rels" ContentType="application/vnd.openxmlformats-package.relationships+xml"/>
  <Override PartName="/ppt/slideLayouts/_rels/slideLayout59.xml.rels" ContentType="application/vnd.openxmlformats-package.relationships+xml"/>
  <Override PartName="/ppt/slideLayouts/_rels/slideLayout324.xml.rels" ContentType="application/vnd.openxmlformats-package.relationships+xml"/>
  <Override PartName="/ppt/slideLayouts/_rels/slideLayout298.xml.rels" ContentType="application/vnd.openxmlformats-package.relationships+xml"/>
  <Override PartName="/ppt/slideLayouts/_rels/slideLayout319.xml.rels" ContentType="application/vnd.openxmlformats-package.relationships+xml"/>
  <Override PartName="/ppt/slideLayouts/_rels/slideLayout195.xml.rels" ContentType="application/vnd.openxmlformats-package.relationships+xml"/>
  <Override PartName="/ppt/slideLayouts/_rels/slideLayout216.xml.rels" ContentType="application/vnd.openxmlformats-package.relationships+xml"/>
  <Override PartName="/ppt/slideLayouts/_rels/slideLayout320.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193.xml.rels" ContentType="application/vnd.openxmlformats-package.relationships+xml"/>
  <Override PartName="/ppt/slideLayouts/_rels/slideLayout463.xml.rels" ContentType="application/vnd.openxmlformats-package.relationships+xml"/>
  <Override PartName="/ppt/slideLayouts/_rels/slideLayout359.xml.rels" ContentType="application/vnd.openxmlformats-package.relationships+xml"/>
  <Override PartName="/ppt/slideLayouts/_rels/slideLayout428.xml.rels" ContentType="application/vnd.openxmlformats-package.relationships+xml"/>
  <Override PartName="/ppt/slideLayouts/_rels/slideLayout433.xml.rels" ContentType="application/vnd.openxmlformats-package.relationships+xml"/>
  <Override PartName="/ppt/slideLayouts/_rels/slideLayout536.xml.rels" ContentType="application/vnd.openxmlformats-package.relationships+xml"/>
  <Override PartName="/ppt/slideLayouts/_rels/slideLayout27.xml.rels" ContentType="application/vnd.openxmlformats-package.relationships+xml"/>
  <Override PartName="/ppt/slideLayouts/_rels/slideLayout194.xml.rels" ContentType="application/vnd.openxmlformats-package.relationships+xml"/>
  <Override PartName="/ppt/slideLayouts/_rels/slideLayout215.xml.rels" ContentType="application/vnd.openxmlformats-package.relationships+xml"/>
  <Override PartName="/ppt/slideLayouts/_rels/slideLayout189.xml.rels" ContentType="application/vnd.openxmlformats-package.relationships+xml"/>
  <Override PartName="/ppt/slideLayouts/_rels/slideLayout344.xml.rels" ContentType="application/vnd.openxmlformats-package.relationships+xml"/>
  <Override PartName="/ppt/slideLayouts/_rels/slideLayout236.xml.rels" ContentType="application/vnd.openxmlformats-package.relationships+xml"/>
  <Override PartName="/ppt/slideLayouts/_rels/slideLayout241.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186.xml.rels" ContentType="application/vnd.openxmlformats-package.relationships+xml"/>
  <Override PartName="/ppt/slideLayouts/_rels/slideLayout70.xml.rels" ContentType="application/vnd.openxmlformats-package.relationships+xml"/>
  <Override PartName="/ppt/slideLayouts/_rels/slideLayout284.xml.rels" ContentType="application/vnd.openxmlformats-package.relationships+xml"/>
  <Override PartName="/ppt/slideLayouts/_rels/slideLayout305.xml.rels" ContentType="application/vnd.openxmlformats-package.relationships+xml"/>
  <Override PartName="/ppt/slideLayouts/_rels/slideLayout310.xml.rels" ContentType="application/vnd.openxmlformats-package.relationships+xml"/>
  <Override PartName="/ppt/slideLayouts/_rels/slideLayout233.xml.rels" ContentType="application/vnd.openxmlformats-package.relationships+xml"/>
  <Override PartName="/ppt/slideLayouts/_rels/slideLayout234.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238.xml.rels" ContentType="application/vnd.openxmlformats-package.relationships+xml"/>
  <Override PartName="/ppt/slideLayouts/_rels/slideLayout243.xml.rels" ContentType="application/vnd.openxmlformats-package.relationships+xml"/>
  <Override PartName="/ppt/slideLayouts/_rels/slideLayout92.xml.rels" ContentType="application/vnd.openxmlformats-package.relationships+xml"/>
  <Override PartName="/ppt/slideLayouts/_rels/slideLayout87.xml.rels" ContentType="application/vnd.openxmlformats-package.relationships+xml"/>
  <Override PartName="/ppt/slideLayouts/_rels/slideLayout106.xml.rels" ContentType="application/vnd.openxmlformats-package.relationships+xml"/>
  <Override PartName="/ppt/slideLayouts/_rels/slideLayout210.xml.rels" ContentType="application/vnd.openxmlformats-package.relationships+xml"/>
  <Override PartName="/ppt/slideLayouts/_rels/slideLayout237.xml.rels" ContentType="application/vnd.openxmlformats-package.relationships+xml"/>
  <Override PartName="/ppt/slideLayouts/_rels/slideLayout242.xml.rels" ContentType="application/vnd.openxmlformats-package.relationships+xml"/>
  <Override PartName="/ppt/slideLayouts/_rels/slideLayout91.xml.rels" ContentType="application/vnd.openxmlformats-package.relationships+xml"/>
  <Override PartName="/ppt/slideLayouts/_rels/slideLayout86.xml.rels" ContentType="application/vnd.openxmlformats-package.relationships+xml"/>
  <Override PartName="/ppt/slideLayouts/_rels/slideLayout350.xml.rels" ContentType="application/vnd.openxmlformats-package.relationships+xml"/>
  <Override PartName="/ppt/slideLayouts/_rels/slideLayout345.xml.rels" ContentType="application/vnd.openxmlformats-package.relationships+xml"/>
  <Override PartName="/ppt/slideLayouts/_rels/slideLayout7.xml.rels" ContentType="application/vnd.openxmlformats-package.relationships+xml"/>
  <Override PartName="/ppt/slideLayouts/_rels/slideLayout518.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539.xml.rels" ContentType="application/vnd.openxmlformats-package.relationships+xml"/>
  <Override PartName="/ppt/slideLayouts/_rels/slideLayout527.xml.rels" ContentType="application/vnd.openxmlformats-package.relationships+xml"/>
  <Override PartName="/ppt/slideLayouts/_rels/slideLayout429.xml.rels" ContentType="application/vnd.openxmlformats-package.relationships+xml"/>
  <Override PartName="/ppt/slideLayouts/_rels/slideLayout533.xml.rels" ContentType="application/vnd.openxmlformats-package.relationships+xml"/>
  <Override PartName="/ppt/slideLayouts/_rels/slideLayout528.xml.rels" ContentType="application/vnd.openxmlformats-package.relationships+xml"/>
  <Override PartName="/ppt/slideLayouts/_rels/slideLayout534.xml.rels" ContentType="application/vnd.openxmlformats-package.relationships+xml"/>
  <Override PartName="/ppt/slideLayouts/_rels/slideLayout93.xml.rels" ContentType="application/vnd.openxmlformats-package.relationships+xml"/>
  <Override PartName="/ppt/slideLayouts/_rels/slideLayout88.xml.rels" ContentType="application/vnd.openxmlformats-package.relationships+xml"/>
  <Override PartName="/ppt/slideLayouts/_rels/slideLayout244.xml.rels" ContentType="application/vnd.openxmlformats-package.relationships+xml"/>
  <Override PartName="/ppt/slideLayouts/_rels/slideLayout409.xml.rels" ContentType="application/vnd.openxmlformats-package.relationships+xml"/>
  <Override PartName="/ppt/slideLayouts/_rels/slideLayout388.xml.rels" ContentType="application/vnd.openxmlformats-package.relationships+xml"/>
  <Override PartName="/ppt/slideLayouts/slideLayout369.xml" ContentType="application/vnd.openxmlformats-officedocument.presentationml.slideLayout+xml"/>
  <Override PartName="/ppt/slideLayouts/slideLayout176.xml" ContentType="application/vnd.openxmlformats-officedocument.presentationml.slideLayout+xml"/>
  <Override PartName="/ppt/slideLayouts/slideLayout373.xml" ContentType="application/vnd.openxmlformats-officedocument.presentationml.slideLayout+xml"/>
  <Override PartName="/ppt/slideLayouts/slideLayout539.xml" ContentType="application/vnd.openxmlformats-officedocument.presentationml.slideLayout+xml"/>
  <Override PartName="/ppt/slideLayouts/slideLayout180.xml" ContentType="application/vnd.openxmlformats-officedocument.presentationml.slideLayout+xml"/>
  <Override PartName="/ppt/slideLayouts/slideLayout346.xml" ContentType="application/vnd.openxmlformats-officedocument.presentationml.slideLayout+xml"/>
  <Override PartName="/ppt/slideLayouts/slideLayout374.xml" ContentType="application/vnd.openxmlformats-officedocument.presentationml.slideLayout+xml"/>
  <Override PartName="/ppt/slideLayouts/slideLayout343.xml" ContentType="application/vnd.openxmlformats-officedocument.presentationml.slideLayout+xml"/>
  <Override PartName="/ppt/slideLayouts/slideLayout509.xml" ContentType="application/vnd.openxmlformats-officedocument.presentationml.slideLayout+xml"/>
  <Override PartName="/ppt/slideLayouts/slideLayout38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51.xml" ContentType="application/vnd.openxmlformats-officedocument.presentationml.slideLayout+xml"/>
  <Override PartName="/ppt/slideLayouts/slideLayout479.xml" ContentType="application/vnd.openxmlformats-officedocument.presentationml.slideLayout+xml"/>
  <Override PartName="/ppt/slideLayouts/slideLayout517.xml" ContentType="application/vnd.openxmlformats-officedocument.presentationml.slideLayout+xml"/>
  <Override PartName="/ppt/slideLayouts/slideLayout392.xml" ContentType="application/vnd.openxmlformats-officedocument.presentationml.slideLayout+xml"/>
  <Override PartName="/ppt/slideLayouts/slideLayout383.xml" ContentType="application/vnd.openxmlformats-officedocument.presentationml.slideLayout+xml"/>
  <Override PartName="/ppt/slideLayouts/slideLayout352.xml" ContentType="application/vnd.openxmlformats-officedocument.presentationml.slideLayout+xml"/>
  <Override PartName="/ppt/slideLayouts/slideLayout518.xml" ContentType="application/vnd.openxmlformats-officedocument.presentationml.slideLayout+xml"/>
  <Override PartName="/ppt/slideLayouts/slideLayout393.xml" ContentType="application/vnd.openxmlformats-officedocument.presentationml.slideLayout+xml"/>
  <Override PartName="/ppt/slideLayouts/slideLayout353.xml" ContentType="application/vnd.openxmlformats-officedocument.presentationml.slideLayout+xml"/>
  <Override PartName="/ppt/slideLayouts/slideLayout519.xml" ContentType="application/vnd.openxmlformats-officedocument.presentationml.slideLayout+xml"/>
  <Override PartName="/ppt/slideLayouts/slideLayout39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18.xml" ContentType="application/vnd.openxmlformats-officedocument.presentationml.slideLayout+xml"/>
  <Override PartName="/ppt/slideLayouts/slideLayout387.xml" ContentType="application/vnd.openxmlformats-officedocument.presentationml.slideLayout+xml"/>
  <Override PartName="/ppt/slideLayouts/slideLayout319.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63.xml" ContentType="application/vnd.openxmlformats-officedocument.presentationml.slideLayout+xml"/>
  <Override PartName="/ppt/slideLayouts/slideLayout529.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70.xml" ContentType="application/vnd.openxmlformats-officedocument.presentationml.slideLayout+xml"/>
  <Override PartName="/ppt/slideLayouts/slideLayout402.xml" ContentType="application/vnd.openxmlformats-officedocument.presentationml.slideLayout+xml"/>
  <Override PartName="/ppt/slideLayouts/slideLayout538.xml" ContentType="application/vnd.openxmlformats-officedocument.presentationml.slideLayout+xml"/>
  <Override PartName="/ppt/slideLayouts/slideLayout372.xml" ContentType="application/vnd.openxmlformats-officedocument.presentationml.slideLayout+xml"/>
  <Override PartName="/ppt/slideLayouts/slideLayout440.xml" ContentType="application/vnd.openxmlformats-officedocument.presentationml.slideLayout+xml"/>
  <Override PartName="/ppt/slideLayouts/slideLayout480.xml" ContentType="application/vnd.openxmlformats-officedocument.presentationml.slideLayout+xml"/>
  <Override PartName="/ppt/slideLayouts/slideLayout412.xml" ContentType="application/vnd.openxmlformats-officedocument.presentationml.slideLayout+xml"/>
  <Override PartName="/ppt/slideLayouts/slideLayout401.xml" ContentType="application/vnd.openxmlformats-officedocument.presentationml.slideLayout+xml"/>
  <Override PartName="/ppt/slideLayouts/slideLayout78.xml" ContentType="application/vnd.openxmlformats-officedocument.presentationml.slideLayout+xml"/>
  <Override PartName="/ppt/slideLayouts/slideLayout508.xml" ContentType="application/vnd.openxmlformats-officedocument.presentationml.slideLayout+xml"/>
  <Override PartName="/ppt/slideLayouts/slideLayout342.xml" ContentType="application/vnd.openxmlformats-officedocument.presentationml.slideLayout+xml"/>
  <Override PartName="/ppt/slideLayouts/slideLayout391.xml" ContentType="application/vnd.openxmlformats-officedocument.presentationml.slideLayout+xml"/>
  <Override PartName="/ppt/slideLayouts/slideLayout350.xml" ContentType="application/vnd.openxmlformats-officedocument.presentationml.slideLayout+xml"/>
  <Override PartName="/ppt/slideLayouts/slideLayout478.xml" ContentType="application/vnd.openxmlformats-officedocument.presentationml.slideLayout+xml"/>
  <Override PartName="/ppt/slideLayouts/slideLayout516.xml" ContentType="application/vnd.openxmlformats-officedocument.presentationml.slideLayout+xml"/>
  <Override PartName="/ppt/slideLayouts/slideLayout380.xml" ContentType="application/vnd.openxmlformats-officedocument.presentationml.slideLayout+xml"/>
  <Override PartName="/ppt/slideLayouts/slideLayout523.xml" ContentType="application/vnd.openxmlformats-officedocument.presentationml.slideLayout+xml"/>
  <Override PartName="/ppt/slideLayouts/slideLayout485.xml" ContentType="application/vnd.openxmlformats-officedocument.presentationml.slideLayout+xml"/>
  <Override PartName="/ppt/slideLayouts/slideLayout79.xml" ContentType="application/vnd.openxmlformats-officedocument.presentationml.slideLayout+xml"/>
  <Override PartName="/ppt/slideLayouts/slideLayout496.xml" ContentType="application/vnd.openxmlformats-officedocument.presentationml.slideLayout+xml"/>
  <Override PartName="/ppt/slideLayouts/slideLayout534.xml" ContentType="application/vnd.openxmlformats-officedocument.presentationml.slideLayout+xml"/>
  <Override PartName="/ppt/slideLayouts/slideLayout390.xml" ContentType="application/vnd.openxmlformats-officedocument.presentationml.slideLayout+xml"/>
  <Override PartName="/ppt/slideLayouts/slideLayout477.xml" ContentType="application/vnd.openxmlformats-officedocument.presentationml.slideLayout+xml"/>
  <Override PartName="/ppt/slideLayouts/slideLayout515.xml" ContentType="application/vnd.openxmlformats-officedocument.presentationml.slideLayout+xml"/>
  <Override PartName="/ppt/slideLayouts/slideLayout89.xml" ContentType="application/vnd.openxmlformats-officedocument.presentationml.slideLayout+xml"/>
  <Override PartName="/ppt/slideLayouts/slideLayout360.xml" ContentType="application/vnd.openxmlformats-officedocument.presentationml.slideLayout+xml"/>
  <Override PartName="/ppt/slideLayouts/slideLayout488.xml" ContentType="application/vnd.openxmlformats-officedocument.presentationml.slideLayout+xml"/>
  <Override PartName="/ppt/slideLayouts/slideLayout526.xml" ContentType="application/vnd.openxmlformats-officedocument.presentationml.slideLayout+xml"/>
  <Override PartName="/ppt/slideLayouts/slideLayout535.xml" ContentType="application/vnd.openxmlformats-officedocument.presentationml.slideLayout+xml"/>
  <Override PartName="/ppt/slideLayouts/slideLayout497.xml" ContentType="application/vnd.openxmlformats-officedocument.presentationml.slideLayout+xml"/>
  <Override PartName="/ppt/slideLayouts/slideLayout460.xml" ContentType="application/vnd.openxmlformats-officedocument.presentationml.slideLayout+xml"/>
  <Override PartName="/ppt/slideLayouts/slideLayout484.xml" ContentType="application/vnd.openxmlformats-officedocument.presentationml.slideLayout+xml"/>
  <Override PartName="/ppt/slideLayouts/slideLayout522.xml" ContentType="application/vnd.openxmlformats-officedocument.presentationml.slideLayout+xml"/>
  <Override PartName="/ppt/slideLayouts/slideLayout495.xml" ContentType="application/vnd.openxmlformats-officedocument.presentationml.slideLayout+xml"/>
  <Override PartName="/ppt/slideLayouts/slideLayout533.xml" ContentType="application/vnd.openxmlformats-officedocument.presentationml.slideLayout+xml"/>
  <Override PartName="/ppt/slideLayouts/slideLayout411.xml" ContentType="application/vnd.openxmlformats-officedocument.presentationml.slideLayout+xml"/>
  <Override PartName="/ppt/slideLayouts/slideLayout520.xml" ContentType="application/vnd.openxmlformats-officedocument.presentationml.slideLayout+xml"/>
  <Override PartName="/ppt/slideLayouts/slideLayout482.xml" ContentType="application/vnd.openxmlformats-officedocument.presentationml.slideLayout+xml"/>
  <Override PartName="/ppt/slideLayouts/slideLayout221.xml" ContentType="application/vnd.openxmlformats-officedocument.presentationml.slideLayout+xml"/>
  <Override PartName="/ppt/slideLayouts/slideLayout381.xml" ContentType="application/vnd.openxmlformats-officedocument.presentationml.slideLayout+xml"/>
  <Override PartName="/ppt/slideLayouts/slideLayout524.xml" ContentType="application/vnd.openxmlformats-officedocument.presentationml.slideLayout+xml"/>
  <Override PartName="/ppt/slideLayouts/slideLayout486.xml" ContentType="application/vnd.openxmlformats-officedocument.presentationml.slideLayout+xml"/>
  <Override PartName="/ppt/slideLayouts/slideLayout521.xml" ContentType="application/vnd.openxmlformats-officedocument.presentationml.slideLayout+xml"/>
  <Override PartName="/ppt/slideLayouts/slideLayout483.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474.xml" ContentType="application/vnd.openxmlformats-officedocument.presentationml.slideLayout+xml"/>
  <Override PartName="/ppt/slideLayouts/slideLayout512.xml" ContentType="application/vnd.openxmlformats-officedocument.presentationml.slideLayout+xml"/>
  <Override PartName="/ppt/slideLayouts/slideLayout382.xml" ContentType="application/vnd.openxmlformats-officedocument.presentationml.slideLayout+xml"/>
  <Override PartName="/ppt/slideLayouts/slideLayout525.xml" ContentType="application/vnd.openxmlformats-officedocument.presentationml.slideLayout+xml"/>
  <Override PartName="/ppt/slideLayouts/slideLayout487.xml" ContentType="application/vnd.openxmlformats-officedocument.presentationml.slideLayout+xml"/>
  <Override PartName="/ppt/slideLayouts/slideLayout450.xml" ContentType="application/vnd.openxmlformats-officedocument.presentationml.slideLayout+xml"/>
  <Override PartName="/ppt/slideLayouts/slideLayout511.xml" ContentType="application/vnd.openxmlformats-officedocument.presentationml.slideLayout+xml"/>
  <Override PartName="/ppt/slideLayouts/slideLayout473.xml" ContentType="application/vnd.openxmlformats-officedocument.presentationml.slideLayout+xml"/>
  <Override PartName="/ppt/slideLayouts/slideLayout102.xml" ContentType="application/vnd.openxmlformats-officedocument.presentationml.slideLayout+xml"/>
  <Override PartName="/ppt/slideLayouts/slideLayout405.xml" ContentType="application/vnd.openxmlformats-officedocument.presentationml.slideLayout+xml"/>
  <Override PartName="/ppt/slideLayouts/slideLayout481.xml" ContentType="application/vnd.openxmlformats-officedocument.presentationml.slideLayout+xml"/>
  <Override PartName="/ppt/slideLayouts/slideLayout220.xml" ContentType="application/vnd.openxmlformats-officedocument.presentationml.slideLayout+xml"/>
  <Override PartName="/ppt/slideLayouts/slideLayout472.xml" ContentType="application/vnd.openxmlformats-officedocument.presentationml.slideLayout+xml"/>
  <Override PartName="/ppt/slideLayouts/slideLayout510.xml" ContentType="application/vnd.openxmlformats-officedocument.presentationml.slideLayout+xml"/>
  <Override PartName="/ppt/slideLayouts/slideLayout537.xml" ContentType="application/vnd.openxmlformats-officedocument.presentationml.slideLayout+xml"/>
  <Override PartName="/ppt/slideLayouts/slideLayout499.xml" ContentType="application/vnd.openxmlformats-officedocument.presentationml.slideLayout+xml"/>
  <Override PartName="/ppt/slideLayouts/slideLayout371.xml" ContentType="application/vnd.openxmlformats-officedocument.presentationml.slideLayout+xml"/>
  <Override PartName="/ppt/slideLayouts/slideLayout514.xml" ContentType="application/vnd.openxmlformats-officedocument.presentationml.slideLayout+xml"/>
  <Override PartName="/ppt/slideLayouts/slideLayout476.xml" ContentType="application/vnd.openxmlformats-officedocument.presentationml.slideLayout+xml"/>
  <Override PartName="/ppt/slideLayouts/slideLayout500.xml" ContentType="application/vnd.openxmlformats-officedocument.presentationml.slideLayout+xml"/>
  <Override PartName="/ppt/slideLayouts/slideLayout462.xml" ContentType="application/vnd.openxmlformats-officedocument.presentationml.slideLayout+xml"/>
  <Override PartName="/ppt/slideLayouts/slideLayout528.xml" ContentType="application/vnd.openxmlformats-officedocument.presentationml.slideLayout+xml"/>
  <Override PartName="/ppt/slideLayouts/slideLayout362.xml" ContentType="application/vnd.openxmlformats-officedocument.presentationml.slideLayout+xml"/>
  <Override PartName="/ppt/slideLayouts/slideLayout404.xml" ContentType="application/vnd.openxmlformats-officedocument.presentationml.slideLayout+xml"/>
  <Override PartName="/ppt/slideLayouts/slideLayout101.xml" ContentType="application/vnd.openxmlformats-officedocument.presentationml.slideLayout+xml"/>
  <Override PartName="/ppt/slideLayouts/slideLayout505.xml" ContentType="application/vnd.openxmlformats-officedocument.presentationml.slideLayout+xml"/>
  <Override PartName="/ppt/slideLayouts/slideLayout467.xml" ContentType="application/vnd.openxmlformats-officedocument.presentationml.slideLayout+xml"/>
  <Override PartName="/ppt/slideLayouts/slideLayout430.xml" ContentType="application/vnd.openxmlformats-officedocument.presentationml.slideLayout+xml"/>
  <Override PartName="/ppt/slideLayouts/slideLayout536.xml" ContentType="application/vnd.openxmlformats-officedocument.presentationml.slideLayout+xml"/>
  <Override PartName="/ppt/slideLayouts/slideLayout498.xml" ContentType="application/vnd.openxmlformats-officedocument.presentationml.slideLayout+xml"/>
  <Override PartName="/ppt/slideLayouts/slideLayout370.xml" ContentType="application/vnd.openxmlformats-officedocument.presentationml.slideLayout+xml"/>
  <Override PartName="/ppt/slideLayouts/slideLayout513.xml" ContentType="application/vnd.openxmlformats-officedocument.presentationml.slideLayout+xml"/>
  <Override PartName="/ppt/slideLayouts/slideLayout475.xml" ContentType="application/vnd.openxmlformats-officedocument.presentationml.slideLayout+xml"/>
  <Override PartName="/ppt/slideLayouts/slideLayout461.xml" ContentType="application/vnd.openxmlformats-officedocument.presentationml.slideLayout+xml"/>
  <Override PartName="/ppt/slideLayouts/slideLayout489.xml" ContentType="application/vnd.openxmlformats-officedocument.presentationml.slideLayout+xml"/>
  <Override PartName="/ppt/slideLayouts/slideLayout527.xml" ContentType="application/vnd.openxmlformats-officedocument.presentationml.slideLayout+xml"/>
  <Override PartName="/ppt/slideLayouts/slideLayout361.xml" ContentType="application/vnd.openxmlformats-officedocument.presentationml.slideLayout+xml"/>
  <Override PartName="/ppt/slideLayouts/slideLayout504.xml" ContentType="application/vnd.openxmlformats-officedocument.presentationml.slideLayout+xml"/>
  <Override PartName="/ppt/slideLayouts/slideLayout466.xml" ContentType="application/vnd.openxmlformats-officedocument.presentationml.slideLayout+xml"/>
  <Override PartName="/ppt/slideLayouts/slideLayout471.xml" ContentType="application/vnd.openxmlformats-officedocument.presentationml.slideLayout+xml"/>
  <Override PartName="/ppt/slideLayouts/slideLayout100.xml" ContentType="application/vnd.openxmlformats-officedocument.presentationml.slideLayout+xml"/>
  <Override PartName="/ppt/slideLayouts/slideLayout403.xml" ContentType="application/vnd.openxmlformats-officedocument.presentationml.slideLayout+xml"/>
  <Override PartName="/ppt/slideLayouts/slideLayout452.xml" ContentType="application/vnd.openxmlformats-officedocument.presentationml.slideLayout+xml"/>
  <Override PartName="/ppt/slideLayouts/slideLayout451.xml" ContentType="application/vnd.openxmlformats-officedocument.presentationml.slideLayout+xml"/>
  <Override PartName="/ppt/slideLayouts/slideLayout442.xml" ContentType="application/vnd.openxmlformats-officedocument.presentationml.slideLayout+xml"/>
  <Override PartName="/ppt/slideLayouts/slideLayout441.xml" ContentType="application/vnd.openxmlformats-officedocument.presentationml.slideLayout+xml"/>
  <Override PartName="/ppt/slideLayouts/slideLayout432.xml" ContentType="application/vnd.openxmlformats-officedocument.presentationml.slideLayout+xml"/>
  <Override PartName="/ppt/slideLayouts/slideLayout431.xml" ContentType="application/vnd.openxmlformats-officedocument.presentationml.slideLayout+xml"/>
  <Override PartName="/ppt/slideLayouts/slideLayout422.xml" ContentType="application/vnd.openxmlformats-officedocument.presentationml.slideLayout+xml"/>
  <Override PartName="/ppt/slideLayouts/slideLayout421.xml" ContentType="application/vnd.openxmlformats-officedocument.presentationml.slideLayout+xml"/>
  <Override PartName="/ppt/slideLayouts/slideLayout420.xml" ContentType="application/vnd.openxmlformats-officedocument.presentationml.slideLayout+xml"/>
  <Override PartName="/ppt/slideLayouts/slideLayout410.xml" ContentType="application/vnd.openxmlformats-officedocument.presentationml.slideLayout+xml"/>
  <Override PartName="/ppt/slideLayouts/slideLayout341.xml" ContentType="application/vnd.openxmlformats-officedocument.presentationml.slideLayout+xml"/>
  <Override PartName="/ppt/slideLayouts/slideLayout507.xml" ContentType="application/vnd.openxmlformats-officedocument.presentationml.slideLayout+xml"/>
  <Override PartName="/ppt/slideLayouts/slideLayout469.xml" ContentType="application/vnd.openxmlformats-officedocument.presentationml.slideLayout+xml"/>
  <Override PartName="/ppt/slideLayouts/slideLayout340.xml" ContentType="application/vnd.openxmlformats-officedocument.presentationml.slideLayout+xml"/>
  <Override PartName="/ppt/slideLayouts/slideLayout506.xml" ContentType="application/vnd.openxmlformats-officedocument.presentationml.slideLayout+xml"/>
  <Override PartName="/ppt/slideLayouts/slideLayout468.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326.xml" ContentType="application/vnd.openxmlformats-officedocument.presentationml.slideLayout+xml"/>
  <Override PartName="/ppt/slideLayouts/slideLayout288.xml" ContentType="application/vnd.openxmlformats-officedocument.presentationml.slideLayout+xml"/>
  <Override PartName="/ppt/slideLayouts/slideLayout325.xml" ContentType="application/vnd.openxmlformats-officedocument.presentationml.slideLayout+xml"/>
  <Override PartName="/ppt/slideLayouts/slideLayout287.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124.xml" ContentType="application/vnd.openxmlformats-officedocument.presentationml.slideLayout+xml"/>
  <Override PartName="/ppt/slideLayouts/slideLayout427.xml" ContentType="application/vnd.openxmlformats-officedocument.presentationml.slideLayout+xml"/>
  <Override PartName="/ppt/slideLayouts/slideLayout261.xml" ContentType="application/vnd.openxmlformats-officedocument.presentationml.slideLayout+xml"/>
  <Override PartName="/ppt/slideLayouts/slideLayout192.xml" ContentType="application/vnd.openxmlformats-officedocument.presentationml.slideLayout+xml"/>
  <Override PartName="/ppt/slideLayouts/slideLayout358.xml" ContentType="application/vnd.openxmlformats-officedocument.presentationml.slideLayout+xml"/>
  <Override PartName="/ppt/slideLayouts/slideLayout88.xml" ContentType="application/vnd.openxmlformats-officedocument.presentationml.slideLayout+xml"/>
  <Override PartName="/ppt/slideLayouts/slideLayout123.xml" ContentType="application/vnd.openxmlformats-officedocument.presentationml.slideLayout+xml"/>
  <Override PartName="/ppt/slideLayouts/slideLayout426.xml" ContentType="application/vnd.openxmlformats-officedocument.presentationml.slideLayout+xml"/>
  <Override PartName="/ppt/slideLayouts/slideLayout260.xml" ContentType="application/vnd.openxmlformats-officedocument.presentationml.slideLayout+xml"/>
  <Override PartName="/ppt/slideLayouts/slideLayout191.xml" ContentType="application/vnd.openxmlformats-officedocument.presentationml.slideLayout+xml"/>
  <Override PartName="/ppt/slideLayouts/slideLayout357.xml" ContentType="application/vnd.openxmlformats-officedocument.presentationml.slideLayout+xml"/>
  <Override PartName="/ppt/slideLayouts/slideLayout122.xml" ContentType="application/vnd.openxmlformats-officedocument.presentationml.slideLayout+xml"/>
  <Override PartName="/ppt/slideLayouts/slideLayout425.xml" ContentType="application/vnd.openxmlformats-officedocument.presentationml.slideLayout+xml"/>
  <Override PartName="/ppt/slideLayouts/slideLayout87.xml" ContentType="application/vnd.openxmlformats-officedocument.presentationml.slideLayout+xml"/>
  <Override PartName="/ppt/slideLayouts/slideLayout232.xml" ContentType="application/vnd.openxmlformats-officedocument.presentationml.slideLayout+xml"/>
  <Override PartName="/ppt/slideLayouts/slideLayout190.xml" ContentType="application/vnd.openxmlformats-officedocument.presentationml.slideLayout+xml"/>
  <Override PartName="/ppt/slideLayouts/slideLayout356.xml" ContentType="application/vnd.openxmlformats-officedocument.presentationml.slideLayout+xml"/>
  <Override PartName="/ppt/slideLayouts/slideLayout121.xml" ContentType="application/vnd.openxmlformats-officedocument.presentationml.slideLayout+xml"/>
  <Override PartName="/ppt/slideLayouts/slideLayout424.xml" ContentType="application/vnd.openxmlformats-officedocument.presentationml.slideLayout+xml"/>
  <Override PartName="/ppt/slideLayouts/slideLayout259.xml" ContentType="application/vnd.openxmlformats-officedocument.presentationml.slideLayout+xml"/>
  <Override PartName="/ppt/slideLayouts/slideLayout86.xml" ContentType="application/vnd.openxmlformats-officedocument.presentationml.slideLayout+xml"/>
  <Override PartName="/ppt/slideLayouts/slideLayout231.xml" ContentType="application/vnd.openxmlformats-officedocument.presentationml.slideLayout+xml"/>
  <Override PartName="/ppt/slideLayouts/slideLayout120.xml" ContentType="application/vnd.openxmlformats-officedocument.presentationml.slideLayout+xml"/>
  <Override PartName="/ppt/slideLayouts/slideLayout423.xml" ContentType="application/vnd.openxmlformats-officedocument.presentationml.slideLayout+xml"/>
  <Override PartName="/ppt/slideLayouts/slideLayout258.xml" ContentType="application/vnd.openxmlformats-officedocument.presentationml.slideLayout+xml"/>
  <Override PartName="/ppt/slideLayouts/slideLayout85.xml" ContentType="application/vnd.openxmlformats-officedocument.presentationml.slideLayout+xml"/>
  <Override PartName="/ppt/slideLayouts/slideLayout230.xml" ContentType="application/vnd.openxmlformats-officedocument.presentationml.slideLayout+xml"/>
  <Override PartName="/ppt/slideLayouts/slideLayout182.xml" ContentType="application/vnd.openxmlformats-officedocument.presentationml.slideLayout+xml"/>
  <Override PartName="/ppt/slideLayouts/slideLayout348.xml" ContentType="application/vnd.openxmlformats-officedocument.presentationml.slideLayout+xml"/>
  <Override PartName="/ppt/slideLayouts/slideLayout181.xml" ContentType="application/vnd.openxmlformats-officedocument.presentationml.slideLayout+xml"/>
  <Override PartName="/ppt/slideLayouts/slideLayout347.xml" ContentType="application/vnd.openxmlformats-officedocument.presentationml.slideLayout+xml"/>
  <Override PartName="/ppt/slideLayouts/slideLayout177.xml" ContentType="application/vnd.openxmlformats-officedocument.presentationml.slideLayout+xml"/>
  <Override PartName="/ppt/slideLayouts/slideLayout173.xml" ContentType="application/vnd.openxmlformats-officedocument.presentationml.slideLayout+xml"/>
  <Override PartName="/ppt/slideLayouts/slideLayout339.xml" ContentType="application/vnd.openxmlformats-officedocument.presentationml.slideLayout+xml"/>
  <Override PartName="/ppt/slideLayouts/slideLayout172.xml" ContentType="application/vnd.openxmlformats-officedocument.presentationml.slideLayout+xml"/>
  <Override PartName="/ppt/slideLayouts/slideLayout338.xml" ContentType="application/vnd.openxmlformats-officedocument.presentationml.slideLayout+xml"/>
  <Override PartName="/ppt/slideLayouts/slideLayout171.xml" ContentType="application/vnd.openxmlformats-officedocument.presentationml.slideLayout+xml"/>
  <Override PartName="/ppt/slideLayouts/slideLayout337.xml" ContentType="application/vnd.openxmlformats-officedocument.presentationml.slideLayout+xml"/>
  <Override PartName="/ppt/slideLayouts/slideLayout299.xml" ContentType="application/vnd.openxmlformats-officedocument.presentationml.slideLayout+xml"/>
  <Override PartName="/ppt/slideLayouts/slideLayout170.xml" ContentType="application/vnd.openxmlformats-officedocument.presentationml.slideLayout+xml"/>
  <Override PartName="/ppt/slideLayouts/slideLayout336.xml" ContentType="application/vnd.openxmlformats-officedocument.presentationml.slideLayout+xml"/>
  <Override PartName="/ppt/slideLayouts/slideLayout298.xml" ContentType="application/vnd.openxmlformats-officedocument.presentationml.slideLayout+xml"/>
  <Override PartName="/ppt/slideLayouts/slideLayout99.xml" ContentType="application/vnd.openxmlformats-officedocument.presentationml.slideLayout+xml"/>
  <Override PartName="/ppt/slideLayouts/slideLayout309.xml" ContentType="application/vnd.openxmlformats-officedocument.presentationml.slideLayout+xml"/>
  <Override PartName="/ppt/slideLayouts/slideLayout98.xml" ContentType="application/vnd.openxmlformats-officedocument.presentationml.slideLayout+xml"/>
  <Override PartName="/ppt/slideLayouts/slideLayout308.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112.xml" ContentType="application/vnd.openxmlformats-officedocument.presentationml.slideLayout+xml"/>
  <Override PartName="/ppt/slideLayouts/slideLayout415.xml" ContentType="application/vnd.openxmlformats-officedocument.presentationml.slideLayout+xml"/>
  <Override PartName="/ppt/slideLayouts/slideLayout3.xml" ContentType="application/vnd.openxmlformats-officedocument.presentationml.slideLayout+xml"/>
  <Override PartName="/ppt/slideLayouts/slideLayout105.xml" ContentType="application/vnd.openxmlformats-officedocument.presentationml.slideLayout+xml"/>
  <Override PartName="/ppt/slideLayouts/slideLayout408.xml" ContentType="application/vnd.openxmlformats-officedocument.presentationml.slideLayout+xml"/>
  <Override PartName="/ppt/slideLayouts/slideLayout242.xml" ContentType="application/vnd.openxmlformats-officedocument.presentationml.slideLayout+xml"/>
  <Override PartName="/ppt/slideLayouts/slideLayout494.xml" ContentType="application/vnd.openxmlformats-officedocument.presentationml.slideLayout+xml"/>
  <Override PartName="/ppt/slideLayouts/slideLayout19.xml" ContentType="application/vnd.openxmlformats-officedocument.presentationml.slideLayout+xml"/>
  <Override PartName="/ppt/slideLayouts/slideLayout532.xml" ContentType="application/vnd.openxmlformats-officedocument.presentationml.slideLayout+xml"/>
  <Override PartName="/ppt/slideLayouts/slideLayout307.xml" ContentType="application/vnd.openxmlformats-officedocument.presentationml.slideLayout+xml"/>
  <Override PartName="/ppt/slideLayouts/slideLayout269.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111.xml" ContentType="application/vnd.openxmlformats-officedocument.presentationml.slideLayout+xml"/>
  <Override PartName="/ppt/slideLayouts/slideLayout414.xml" ContentType="application/vnd.openxmlformats-officedocument.presentationml.slideLayout+xml"/>
  <Override PartName="/ppt/slideLayouts/slideLayout2.xml" ContentType="application/vnd.openxmlformats-officedocument.presentationml.slideLayout+xml"/>
  <Override PartName="/ppt/slideLayouts/slideLayout104.xml" ContentType="application/vnd.openxmlformats-officedocument.presentationml.slideLayout+xml"/>
  <Override PartName="/ppt/slideLayouts/slideLayout407.xml" ContentType="application/vnd.openxmlformats-officedocument.presentationml.slideLayout+xml"/>
  <Override PartName="/ppt/slideLayouts/slideLayout241.xml" ContentType="application/vnd.openxmlformats-officedocument.presentationml.slideLayout+xml"/>
  <Override PartName="/ppt/slideLayouts/slideLayout493.xml" ContentType="application/vnd.openxmlformats-officedocument.presentationml.slideLayout+xml"/>
  <Override PartName="/ppt/slideLayouts/slideLayout18.xml" ContentType="application/vnd.openxmlformats-officedocument.presentationml.slideLayout+xml"/>
  <Override PartName="/ppt/slideLayouts/slideLayout531.xml" ContentType="application/vnd.openxmlformats-officedocument.presentationml.slideLayout+xml"/>
  <Override PartName="/ppt/slideLayouts/slideLayout306.xml" ContentType="application/vnd.openxmlformats-officedocument.presentationml.slideLayout+xml"/>
  <Override PartName="/ppt/slideLayouts/slideLayout268.xml" ContentType="application/vnd.openxmlformats-officedocument.presentationml.slideLayout+xml"/>
  <Override PartName="/ppt/slideLayouts/slideLayout95.xml" ContentType="application/vnd.openxmlformats-officedocument.presentationml.slideLayout+xml"/>
  <Override PartName="/ppt/slideLayouts/slideLayout413.xml" ContentType="application/vnd.openxmlformats-officedocument.presentationml.slideLayout+xml"/>
  <Override PartName="/ppt/slideLayouts/slideLayout110.xml" ContentType="application/vnd.openxmlformats-officedocument.presentationml.slideLayout+xml"/>
  <Override PartName="/ppt/slideLayouts/slideLayout1.xml" ContentType="application/vnd.openxmlformats-officedocument.presentationml.slideLayout+xml"/>
  <Override PartName="/ppt/slideLayouts/slideLayout540.xml" ContentType="application/vnd.openxmlformats-officedocument.presentationml.slideLayout+xml"/>
  <Override PartName="/ppt/slideLayouts/slideLayout27.xml" ContentType="application/vnd.openxmlformats-officedocument.presentationml.slideLayout+xml"/>
  <Override PartName="/ppt/slideLayouts/slideLayout103.xml" ContentType="application/vnd.openxmlformats-officedocument.presentationml.slideLayout+xml"/>
  <Override PartName="/ppt/slideLayouts/slideLayout406.xml" ContentType="application/vnd.openxmlformats-officedocument.presentationml.slideLayout+xml"/>
  <Override PartName="/ppt/slideLayouts/slideLayout240.xml" ContentType="application/vnd.openxmlformats-officedocument.presentationml.slideLayout+xml"/>
  <Override PartName="/ppt/slideLayouts/slideLayout492.xml" ContentType="application/vnd.openxmlformats-officedocument.presentationml.slideLayout+xml"/>
  <Override PartName="/ppt/slideLayouts/slideLayout17.xml" ContentType="application/vnd.openxmlformats-officedocument.presentationml.slideLayout+xml"/>
  <Override PartName="/ppt/slideLayouts/slideLayout530.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71.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62.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63.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91.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11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2.xml.rels" ContentType="application/vnd.openxmlformats-package.relationships+xml"/>
  <Override PartName="/ppt/slides/_rels/slide114.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111.xml.rels" ContentType="application/vnd.openxmlformats-package.relationships+xml"/>
  <Override PartName="/ppt/slides/_rels/slide81.xml.rels" ContentType="application/vnd.openxmlformats-package.relationships+xml"/>
  <Override PartName="/ppt/slides/_rels/slide120.xml.rels" ContentType="application/vnd.openxmlformats-package.relationships+xml"/>
  <Override PartName="/ppt/slides/_rels/slide116.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1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112.xml.rels" ContentType="application/vnd.openxmlformats-package.relationships+xml"/>
  <Override PartName="/ppt/slides/_rels/slide82.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115.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80.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84.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19.xml.rels" ContentType="application/vnd.openxmlformats-package.relationships+xml"/>
  <Override PartName="/ppt/slides/_rels/slide89.xml.rels" ContentType="application/vnd.openxmlformats-package.relationships+xml"/>
  <Override PartName="/ppt/slides/_rels/slide103.xml.rels" ContentType="application/vnd.openxmlformats-package.relationships+xml"/>
  <Override PartName="/ppt/slides/_rels/slide65.xml.rels" ContentType="application/vnd.openxmlformats-package.relationships+xml"/>
  <Override PartName="/ppt/slides/_rels/slide58.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10.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71.xml" ContentType="application/vnd.openxmlformats-officedocument.presentationml.slide+xml"/>
  <Override PartName="/ppt/slides/slide116.xml" ContentType="application/vnd.openxmlformats-officedocument.presentationml.slide+xml"/>
  <Override PartName="/ppt/slides/slide72.xml" ContentType="application/vnd.openxmlformats-officedocument.presentationml.slide+xml"/>
  <Override PartName="/ppt/slides/slide117.xml" ContentType="application/vnd.openxmlformats-officedocument.presentationml.slide+xml"/>
  <Override PartName="/ppt/slides/slide73.xml" ContentType="application/vnd.openxmlformats-officedocument.presentationml.slide+xml"/>
  <Override PartName="/ppt/slides/slide118.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4.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79.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115.xml" ContentType="application/vnd.openxmlformats-officedocument.presentationml.slide+xml"/>
  <Override PartName="/ppt/slides/slide70.xml" ContentType="application/vnd.openxmlformats-officedocument.presentationml.slide+xml"/>
  <Override PartName="/ppt/slides/slide78.xml" ContentType="application/vnd.openxmlformats-officedocument.presentationml.slide+xml"/>
  <Override PartName="/ppt/slides/slide89.xml" ContentType="application/vnd.openxmlformats-officedocument.presentationml.slide+xml"/>
  <Override PartName="/ppt/slides/slide114.xml" ContentType="application/vnd.openxmlformats-officedocument.presentationml.slide+xml"/>
  <Override PartName="/ppt/slides/slide88.xml" ContentType="application/vnd.openxmlformats-officedocument.presentationml.slide+xml"/>
  <Override PartName="/ppt/slides/slide113.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120.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27.xml" ContentType="application/vnd.openxmlformats-officedocument.presentationml.slide+xml"/>
  <Override PartName="/ppt/slides/slide92.xml" ContentType="application/vnd.openxmlformats-officedocument.presentationml.slide+xml"/>
  <Override PartName="/ppt/slides/slide26.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1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111.xml" ContentType="application/vnd.openxmlformats-officedocument.presentationml.slide+xml"/>
  <Override PartName="/ppt/slides/slide5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 id="2147484090" r:id="rId36"/>
    <p:sldMasterId id="2147484103" r:id="rId37"/>
    <p:sldMasterId id="2147484116" r:id="rId38"/>
    <p:sldMasterId id="2147484129" r:id="rId39"/>
    <p:sldMasterId id="2147484142" r:id="rId40"/>
    <p:sldMasterId id="2147484155" r:id="rId41"/>
    <p:sldMasterId id="2147484168" r:id="rId42"/>
    <p:sldMasterId id="2147484181" r:id="rId43"/>
    <p:sldMasterId id="2147484194" r:id="rId44"/>
    <p:sldMasterId id="2147484207" r:id="rId45"/>
    <p:sldMasterId id="2147484220" r:id="rId46"/>
  </p:sldMasterIdLst>
  <p:notesMasterIdLst>
    <p:notesMasterId r:id="rId47"/>
  </p:notes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286" r:id="rId78"/>
    <p:sldId id="287" r:id="rId79"/>
    <p:sldId id="288" r:id="rId80"/>
    <p:sldId id="289" r:id="rId81"/>
    <p:sldId id="290" r:id="rId82"/>
    <p:sldId id="291" r:id="rId83"/>
    <p:sldId id="292" r:id="rId84"/>
    <p:sldId id="293" r:id="rId85"/>
    <p:sldId id="294" r:id="rId86"/>
    <p:sldId id="295" r:id="rId87"/>
    <p:sldId id="296" r:id="rId88"/>
    <p:sldId id="297" r:id="rId89"/>
    <p:sldId id="298" r:id="rId90"/>
    <p:sldId id="299" r:id="rId91"/>
    <p:sldId id="300" r:id="rId92"/>
    <p:sldId id="301" r:id="rId93"/>
    <p:sldId id="302" r:id="rId94"/>
    <p:sldId id="303" r:id="rId95"/>
    <p:sldId id="304" r:id="rId96"/>
    <p:sldId id="305" r:id="rId97"/>
    <p:sldId id="306" r:id="rId98"/>
    <p:sldId id="307" r:id="rId99"/>
    <p:sldId id="308" r:id="rId100"/>
    <p:sldId id="309" r:id="rId101"/>
    <p:sldId id="310" r:id="rId102"/>
    <p:sldId id="311" r:id="rId103"/>
    <p:sldId id="312" r:id="rId104"/>
    <p:sldId id="313" r:id="rId105"/>
    <p:sldId id="314" r:id="rId106"/>
    <p:sldId id="315" r:id="rId107"/>
    <p:sldId id="316" r:id="rId108"/>
    <p:sldId id="317" r:id="rId109"/>
    <p:sldId id="318" r:id="rId110"/>
    <p:sldId id="319" r:id="rId111"/>
    <p:sldId id="320" r:id="rId112"/>
    <p:sldId id="321" r:id="rId113"/>
    <p:sldId id="322" r:id="rId114"/>
    <p:sldId id="323" r:id="rId115"/>
    <p:sldId id="324" r:id="rId116"/>
    <p:sldId id="325" r:id="rId117"/>
    <p:sldId id="326" r:id="rId118"/>
    <p:sldId id="327" r:id="rId119"/>
    <p:sldId id="328" r:id="rId120"/>
    <p:sldId id="329" r:id="rId121"/>
    <p:sldId id="330" r:id="rId122"/>
    <p:sldId id="331" r:id="rId123"/>
    <p:sldId id="332" r:id="rId124"/>
    <p:sldId id="333" r:id="rId125"/>
    <p:sldId id="334" r:id="rId126"/>
    <p:sldId id="335" r:id="rId127"/>
    <p:sldId id="336" r:id="rId128"/>
    <p:sldId id="337" r:id="rId129"/>
    <p:sldId id="338" r:id="rId130"/>
    <p:sldId id="339" r:id="rId131"/>
    <p:sldId id="340" r:id="rId132"/>
    <p:sldId id="341" r:id="rId133"/>
    <p:sldId id="342" r:id="rId134"/>
    <p:sldId id="343" r:id="rId135"/>
    <p:sldId id="344" r:id="rId136"/>
    <p:sldId id="345" r:id="rId137"/>
    <p:sldId id="346" r:id="rId138"/>
    <p:sldId id="347" r:id="rId139"/>
    <p:sldId id="348" r:id="rId140"/>
    <p:sldId id="349" r:id="rId141"/>
    <p:sldId id="350" r:id="rId142"/>
    <p:sldId id="351" r:id="rId143"/>
    <p:sldId id="352" r:id="rId144"/>
    <p:sldId id="353" r:id="rId145"/>
    <p:sldId id="354" r:id="rId146"/>
    <p:sldId id="355" r:id="rId147"/>
    <p:sldId id="356" r:id="rId148"/>
    <p:sldId id="357" r:id="rId149"/>
    <p:sldId id="358" r:id="rId150"/>
    <p:sldId id="359" r:id="rId151"/>
    <p:sldId id="360" r:id="rId152"/>
    <p:sldId id="361" r:id="rId153"/>
    <p:sldId id="362" r:id="rId154"/>
    <p:sldId id="363" r:id="rId155"/>
    <p:sldId id="364" r:id="rId156"/>
    <p:sldId id="365" r:id="rId157"/>
    <p:sldId id="366" r:id="rId158"/>
    <p:sldId id="367" r:id="rId159"/>
    <p:sldId id="368" r:id="rId160"/>
    <p:sldId id="369" r:id="rId161"/>
    <p:sldId id="370" r:id="rId162"/>
    <p:sldId id="371" r:id="rId163"/>
    <p:sldId id="372" r:id="rId164"/>
    <p:sldId id="373" r:id="rId165"/>
    <p:sldId id="374" r:id="rId166"/>
    <p:sldId id="375" r:id="rId16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notesMaster" Target="notesMasters/notesMaster1.xml"/><Relationship Id="rId48" Type="http://schemas.openxmlformats.org/officeDocument/2006/relationships/slide" Target="slides/slide1.xml"/><Relationship Id="rId49" Type="http://schemas.openxmlformats.org/officeDocument/2006/relationships/slide" Target="slides/slide2.xml"/><Relationship Id="rId50" Type="http://schemas.openxmlformats.org/officeDocument/2006/relationships/slide" Target="slides/slide3.xml"/><Relationship Id="rId51" Type="http://schemas.openxmlformats.org/officeDocument/2006/relationships/slide" Target="slides/slide4.xml"/><Relationship Id="rId52" Type="http://schemas.openxmlformats.org/officeDocument/2006/relationships/slide" Target="slides/slide5.xml"/><Relationship Id="rId53" Type="http://schemas.openxmlformats.org/officeDocument/2006/relationships/slide" Target="slides/slide6.xml"/><Relationship Id="rId54" Type="http://schemas.openxmlformats.org/officeDocument/2006/relationships/slide" Target="slides/slide7.xml"/><Relationship Id="rId55" Type="http://schemas.openxmlformats.org/officeDocument/2006/relationships/slide" Target="slides/slide8.xml"/><Relationship Id="rId56" Type="http://schemas.openxmlformats.org/officeDocument/2006/relationships/slide" Target="slides/slide9.xml"/><Relationship Id="rId57" Type="http://schemas.openxmlformats.org/officeDocument/2006/relationships/slide" Target="slides/slide10.xml"/><Relationship Id="rId58" Type="http://schemas.openxmlformats.org/officeDocument/2006/relationships/slide" Target="slides/slide11.xml"/><Relationship Id="rId59" Type="http://schemas.openxmlformats.org/officeDocument/2006/relationships/slide" Target="slides/slide12.xml"/><Relationship Id="rId60" Type="http://schemas.openxmlformats.org/officeDocument/2006/relationships/slide" Target="slides/slide13.xml"/><Relationship Id="rId61" Type="http://schemas.openxmlformats.org/officeDocument/2006/relationships/slide" Target="slides/slide14.xml"/><Relationship Id="rId62" Type="http://schemas.openxmlformats.org/officeDocument/2006/relationships/slide" Target="slides/slide15.xml"/><Relationship Id="rId63" Type="http://schemas.openxmlformats.org/officeDocument/2006/relationships/slide" Target="slides/slide16.xml"/><Relationship Id="rId64" Type="http://schemas.openxmlformats.org/officeDocument/2006/relationships/slide" Target="slides/slide17.xml"/><Relationship Id="rId65" Type="http://schemas.openxmlformats.org/officeDocument/2006/relationships/slide" Target="slides/slide18.xml"/><Relationship Id="rId66" Type="http://schemas.openxmlformats.org/officeDocument/2006/relationships/slide" Target="slides/slide19.xml"/><Relationship Id="rId67" Type="http://schemas.openxmlformats.org/officeDocument/2006/relationships/slide" Target="slides/slide20.xml"/><Relationship Id="rId68" Type="http://schemas.openxmlformats.org/officeDocument/2006/relationships/slide" Target="slides/slide21.xml"/><Relationship Id="rId69" Type="http://schemas.openxmlformats.org/officeDocument/2006/relationships/slide" Target="slides/slide22.xml"/><Relationship Id="rId70" Type="http://schemas.openxmlformats.org/officeDocument/2006/relationships/slide" Target="slides/slide23.xml"/><Relationship Id="rId71" Type="http://schemas.openxmlformats.org/officeDocument/2006/relationships/slide" Target="slides/slide24.xml"/><Relationship Id="rId72" Type="http://schemas.openxmlformats.org/officeDocument/2006/relationships/slide" Target="slides/slide25.xml"/><Relationship Id="rId73" Type="http://schemas.openxmlformats.org/officeDocument/2006/relationships/slide" Target="slides/slide26.xml"/><Relationship Id="rId74" Type="http://schemas.openxmlformats.org/officeDocument/2006/relationships/slide" Target="slides/slide27.xml"/><Relationship Id="rId75" Type="http://schemas.openxmlformats.org/officeDocument/2006/relationships/slide" Target="slides/slide28.xml"/><Relationship Id="rId76" Type="http://schemas.openxmlformats.org/officeDocument/2006/relationships/slide" Target="slides/slide29.xml"/><Relationship Id="rId77" Type="http://schemas.openxmlformats.org/officeDocument/2006/relationships/slide" Target="slides/slide30.xml"/><Relationship Id="rId78" Type="http://schemas.openxmlformats.org/officeDocument/2006/relationships/slide" Target="slides/slide31.xml"/><Relationship Id="rId79" Type="http://schemas.openxmlformats.org/officeDocument/2006/relationships/slide" Target="slides/slide32.xml"/><Relationship Id="rId80" Type="http://schemas.openxmlformats.org/officeDocument/2006/relationships/slide" Target="slides/slide33.xml"/><Relationship Id="rId81" Type="http://schemas.openxmlformats.org/officeDocument/2006/relationships/slide" Target="slides/slide34.xml"/><Relationship Id="rId82" Type="http://schemas.openxmlformats.org/officeDocument/2006/relationships/slide" Target="slides/slide35.xml"/><Relationship Id="rId83" Type="http://schemas.openxmlformats.org/officeDocument/2006/relationships/slide" Target="slides/slide36.xml"/><Relationship Id="rId84" Type="http://schemas.openxmlformats.org/officeDocument/2006/relationships/slide" Target="slides/slide37.xml"/><Relationship Id="rId85" Type="http://schemas.openxmlformats.org/officeDocument/2006/relationships/slide" Target="slides/slide38.xml"/><Relationship Id="rId86" Type="http://schemas.openxmlformats.org/officeDocument/2006/relationships/slide" Target="slides/slide39.xml"/><Relationship Id="rId87" Type="http://schemas.openxmlformats.org/officeDocument/2006/relationships/slide" Target="slides/slide40.xml"/><Relationship Id="rId88" Type="http://schemas.openxmlformats.org/officeDocument/2006/relationships/slide" Target="slides/slide41.xml"/><Relationship Id="rId89" Type="http://schemas.openxmlformats.org/officeDocument/2006/relationships/slide" Target="slides/slide42.xml"/><Relationship Id="rId90" Type="http://schemas.openxmlformats.org/officeDocument/2006/relationships/slide" Target="slides/slide43.xml"/><Relationship Id="rId91" Type="http://schemas.openxmlformats.org/officeDocument/2006/relationships/slide" Target="slides/slide44.xml"/><Relationship Id="rId92" Type="http://schemas.openxmlformats.org/officeDocument/2006/relationships/slide" Target="slides/slide45.xml"/><Relationship Id="rId93" Type="http://schemas.openxmlformats.org/officeDocument/2006/relationships/slide" Target="slides/slide46.xml"/><Relationship Id="rId94" Type="http://schemas.openxmlformats.org/officeDocument/2006/relationships/slide" Target="slides/slide47.xml"/><Relationship Id="rId95" Type="http://schemas.openxmlformats.org/officeDocument/2006/relationships/slide" Target="slides/slide48.xml"/><Relationship Id="rId96" Type="http://schemas.openxmlformats.org/officeDocument/2006/relationships/slide" Target="slides/slide49.xml"/><Relationship Id="rId97" Type="http://schemas.openxmlformats.org/officeDocument/2006/relationships/slide" Target="slides/slide50.xml"/><Relationship Id="rId98" Type="http://schemas.openxmlformats.org/officeDocument/2006/relationships/slide" Target="slides/slide51.xml"/><Relationship Id="rId99" Type="http://schemas.openxmlformats.org/officeDocument/2006/relationships/slide" Target="slides/slide52.xml"/><Relationship Id="rId100" Type="http://schemas.openxmlformats.org/officeDocument/2006/relationships/slide" Target="slides/slide53.xml"/><Relationship Id="rId101" Type="http://schemas.openxmlformats.org/officeDocument/2006/relationships/slide" Target="slides/slide54.xml"/><Relationship Id="rId102" Type="http://schemas.openxmlformats.org/officeDocument/2006/relationships/slide" Target="slides/slide55.xml"/><Relationship Id="rId103" Type="http://schemas.openxmlformats.org/officeDocument/2006/relationships/slide" Target="slides/slide56.xml"/><Relationship Id="rId104" Type="http://schemas.openxmlformats.org/officeDocument/2006/relationships/slide" Target="slides/slide57.xml"/><Relationship Id="rId105" Type="http://schemas.openxmlformats.org/officeDocument/2006/relationships/slide" Target="slides/slide58.xml"/><Relationship Id="rId106" Type="http://schemas.openxmlformats.org/officeDocument/2006/relationships/slide" Target="slides/slide59.xml"/><Relationship Id="rId107" Type="http://schemas.openxmlformats.org/officeDocument/2006/relationships/slide" Target="slides/slide60.xml"/><Relationship Id="rId108" Type="http://schemas.openxmlformats.org/officeDocument/2006/relationships/slide" Target="slides/slide61.xml"/><Relationship Id="rId109" Type="http://schemas.openxmlformats.org/officeDocument/2006/relationships/slide" Target="slides/slide62.xml"/><Relationship Id="rId110" Type="http://schemas.openxmlformats.org/officeDocument/2006/relationships/slide" Target="slides/slide63.xml"/><Relationship Id="rId111" Type="http://schemas.openxmlformats.org/officeDocument/2006/relationships/slide" Target="slides/slide64.xml"/><Relationship Id="rId112" Type="http://schemas.openxmlformats.org/officeDocument/2006/relationships/slide" Target="slides/slide65.xml"/><Relationship Id="rId113" Type="http://schemas.openxmlformats.org/officeDocument/2006/relationships/slide" Target="slides/slide66.xml"/><Relationship Id="rId114" Type="http://schemas.openxmlformats.org/officeDocument/2006/relationships/slide" Target="slides/slide67.xml"/><Relationship Id="rId115" Type="http://schemas.openxmlformats.org/officeDocument/2006/relationships/slide" Target="slides/slide68.xml"/><Relationship Id="rId116" Type="http://schemas.openxmlformats.org/officeDocument/2006/relationships/slide" Target="slides/slide69.xml"/><Relationship Id="rId117" Type="http://schemas.openxmlformats.org/officeDocument/2006/relationships/slide" Target="slides/slide70.xml"/><Relationship Id="rId118" Type="http://schemas.openxmlformats.org/officeDocument/2006/relationships/slide" Target="slides/slide71.xml"/><Relationship Id="rId119" Type="http://schemas.openxmlformats.org/officeDocument/2006/relationships/slide" Target="slides/slide72.xml"/><Relationship Id="rId120" Type="http://schemas.openxmlformats.org/officeDocument/2006/relationships/slide" Target="slides/slide73.xml"/><Relationship Id="rId121" Type="http://schemas.openxmlformats.org/officeDocument/2006/relationships/slide" Target="slides/slide74.xml"/><Relationship Id="rId122" Type="http://schemas.openxmlformats.org/officeDocument/2006/relationships/slide" Target="slides/slide75.xml"/><Relationship Id="rId123" Type="http://schemas.openxmlformats.org/officeDocument/2006/relationships/slide" Target="slides/slide76.xml"/><Relationship Id="rId124" Type="http://schemas.openxmlformats.org/officeDocument/2006/relationships/slide" Target="slides/slide77.xml"/><Relationship Id="rId125" Type="http://schemas.openxmlformats.org/officeDocument/2006/relationships/slide" Target="slides/slide78.xml"/><Relationship Id="rId126" Type="http://schemas.openxmlformats.org/officeDocument/2006/relationships/slide" Target="slides/slide79.xml"/><Relationship Id="rId127" Type="http://schemas.openxmlformats.org/officeDocument/2006/relationships/slide" Target="slides/slide80.xml"/><Relationship Id="rId128" Type="http://schemas.openxmlformats.org/officeDocument/2006/relationships/slide" Target="slides/slide81.xml"/><Relationship Id="rId129" Type="http://schemas.openxmlformats.org/officeDocument/2006/relationships/slide" Target="slides/slide82.xml"/><Relationship Id="rId130" Type="http://schemas.openxmlformats.org/officeDocument/2006/relationships/slide" Target="slides/slide83.xml"/><Relationship Id="rId131" Type="http://schemas.openxmlformats.org/officeDocument/2006/relationships/slide" Target="slides/slide84.xml"/><Relationship Id="rId132" Type="http://schemas.openxmlformats.org/officeDocument/2006/relationships/slide" Target="slides/slide85.xml"/><Relationship Id="rId133" Type="http://schemas.openxmlformats.org/officeDocument/2006/relationships/slide" Target="slides/slide86.xml"/><Relationship Id="rId134" Type="http://schemas.openxmlformats.org/officeDocument/2006/relationships/slide" Target="slides/slide87.xml"/><Relationship Id="rId135" Type="http://schemas.openxmlformats.org/officeDocument/2006/relationships/slide" Target="slides/slide88.xml"/><Relationship Id="rId136" Type="http://schemas.openxmlformats.org/officeDocument/2006/relationships/slide" Target="slides/slide89.xml"/><Relationship Id="rId137" Type="http://schemas.openxmlformats.org/officeDocument/2006/relationships/slide" Target="slides/slide90.xml"/><Relationship Id="rId138" Type="http://schemas.openxmlformats.org/officeDocument/2006/relationships/slide" Target="slides/slide91.xml"/><Relationship Id="rId139" Type="http://schemas.openxmlformats.org/officeDocument/2006/relationships/slide" Target="slides/slide92.xml"/><Relationship Id="rId140" Type="http://schemas.openxmlformats.org/officeDocument/2006/relationships/slide" Target="slides/slide93.xml"/><Relationship Id="rId141" Type="http://schemas.openxmlformats.org/officeDocument/2006/relationships/slide" Target="slides/slide94.xml"/><Relationship Id="rId142" Type="http://schemas.openxmlformats.org/officeDocument/2006/relationships/slide" Target="slides/slide95.xml"/><Relationship Id="rId143" Type="http://schemas.openxmlformats.org/officeDocument/2006/relationships/slide" Target="slides/slide96.xml"/><Relationship Id="rId144" Type="http://schemas.openxmlformats.org/officeDocument/2006/relationships/slide" Target="slides/slide97.xml"/><Relationship Id="rId145" Type="http://schemas.openxmlformats.org/officeDocument/2006/relationships/slide" Target="slides/slide98.xml"/><Relationship Id="rId146" Type="http://schemas.openxmlformats.org/officeDocument/2006/relationships/slide" Target="slides/slide99.xml"/><Relationship Id="rId147" Type="http://schemas.openxmlformats.org/officeDocument/2006/relationships/slide" Target="slides/slide100.xml"/><Relationship Id="rId148" Type="http://schemas.openxmlformats.org/officeDocument/2006/relationships/slide" Target="slides/slide101.xml"/><Relationship Id="rId149" Type="http://schemas.openxmlformats.org/officeDocument/2006/relationships/slide" Target="slides/slide102.xml"/><Relationship Id="rId150" Type="http://schemas.openxmlformats.org/officeDocument/2006/relationships/slide" Target="slides/slide103.xml"/><Relationship Id="rId151" Type="http://schemas.openxmlformats.org/officeDocument/2006/relationships/slide" Target="slides/slide104.xml"/><Relationship Id="rId152" Type="http://schemas.openxmlformats.org/officeDocument/2006/relationships/slide" Target="slides/slide105.xml"/><Relationship Id="rId153" Type="http://schemas.openxmlformats.org/officeDocument/2006/relationships/slide" Target="slides/slide106.xml"/><Relationship Id="rId154" Type="http://schemas.openxmlformats.org/officeDocument/2006/relationships/slide" Target="slides/slide107.xml"/><Relationship Id="rId155" Type="http://schemas.openxmlformats.org/officeDocument/2006/relationships/slide" Target="slides/slide108.xml"/><Relationship Id="rId156" Type="http://schemas.openxmlformats.org/officeDocument/2006/relationships/slide" Target="slides/slide109.xml"/><Relationship Id="rId157" Type="http://schemas.openxmlformats.org/officeDocument/2006/relationships/slide" Target="slides/slide110.xml"/><Relationship Id="rId158" Type="http://schemas.openxmlformats.org/officeDocument/2006/relationships/slide" Target="slides/slide111.xml"/><Relationship Id="rId159" Type="http://schemas.openxmlformats.org/officeDocument/2006/relationships/slide" Target="slides/slide112.xml"/><Relationship Id="rId160" Type="http://schemas.openxmlformats.org/officeDocument/2006/relationships/slide" Target="slides/slide113.xml"/><Relationship Id="rId161" Type="http://schemas.openxmlformats.org/officeDocument/2006/relationships/slide" Target="slides/slide114.xml"/><Relationship Id="rId162" Type="http://schemas.openxmlformats.org/officeDocument/2006/relationships/slide" Target="slides/slide115.xml"/><Relationship Id="rId163" Type="http://schemas.openxmlformats.org/officeDocument/2006/relationships/slide" Target="slides/slide116.xml"/><Relationship Id="rId164" Type="http://schemas.openxmlformats.org/officeDocument/2006/relationships/slide" Target="slides/slide117.xml"/><Relationship Id="rId165" Type="http://schemas.openxmlformats.org/officeDocument/2006/relationships/slide" Target="slides/slide118.xml"/><Relationship Id="rId166" Type="http://schemas.openxmlformats.org/officeDocument/2006/relationships/slide" Target="slides/slide119.xml"/><Relationship Id="rId167" Type="http://schemas.openxmlformats.org/officeDocument/2006/relationships/slide" Target="slides/slide120.xml"/>
</Relationships>
</file>

<file path=ppt/notesMasters/_rels/notesMaster1.xml.rels><?xml version="1.0" encoding="UTF-8"?>
<Relationships xmlns="http://schemas.openxmlformats.org/package/2006/relationships"><Relationship Id="rId1" Type="http://schemas.openxmlformats.org/officeDocument/2006/relationships/theme" Target="../theme/theme4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86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87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87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87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87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D02D7815-1790-4821-9D1A-4BED71E6FF2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hyperlink" Target="https://www.youtube.com/c/sqlbelle/search?query=tips" TargetMode="External"/><Relationship Id="rId2" Type="http://schemas.openxmlformats.org/officeDocument/2006/relationships/slide" Target="../slides/slide100.xml"/><Relationship Id="rId3"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hyperlink" Target="https://seaborn.pydata.org/generated/seaborn.color_palette.html#seaborn.color_palette" TargetMode="External"/><Relationship Id="rId2" Type="http://schemas.openxmlformats.org/officeDocument/2006/relationships/hyperlink" Target="https://seaborn.pydata.org/generated/seaborn.color_palette.html#seaborn.color_palette" TargetMode="External"/><Relationship Id="rId3" Type="http://schemas.openxmlformats.org/officeDocument/2006/relationships/slide" Target="../slides/slide105.xml"/><Relationship Id="rId4"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hyperlink" Target="https://seaborn.pydata.org/generated/seaborn.relplot.html#seaborn.relplot" TargetMode="External"/><Relationship Id="rId2" Type="http://schemas.openxmlformats.org/officeDocument/2006/relationships/hyperlink" Target="https://seaborn.pydata.org/generated/seaborn.relplot.html#seaborn.relplot" TargetMode="External"/><Relationship Id="rId3" Type="http://schemas.openxmlformats.org/officeDocument/2006/relationships/hyperlink" Target="https://seaborn.pydata.org/generated/seaborn.displot.html#seaborn.displot" TargetMode="External"/><Relationship Id="rId4" Type="http://schemas.openxmlformats.org/officeDocument/2006/relationships/hyperlink" Target="https://seaborn.pydata.org/generated/seaborn.displot.html#seaborn.displot" TargetMode="External"/><Relationship Id="rId5" Type="http://schemas.openxmlformats.org/officeDocument/2006/relationships/slide" Target="../slides/slide111.xml"/><Relationship Id="rId6"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1" TargetMode="External"/><Relationship Id="rId2" Type="http://schemas.openxmlformats.org/officeDocument/2006/relationships/image" Target="../media/image286.png"/><Relationship Id="rId3" Type="http://schemas.openxmlformats.org/officeDocument/2006/relationships/slide" Target="../slides/slide31.xml"/><Relationship Id="rId4"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image" Target="../media/image287.png"/><Relationship Id="rId2" Type="http://schemas.openxmlformats.org/officeDocument/2006/relationships/slide" Target="../slides/slide32.xml"/><Relationship Id="rId3"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hyperlink" Target="https://public.tableau.com/app/profile/josh.weyburne/viz/CookBook/VizCookbook" TargetMode="External"/><Relationship Id="rId2" Type="http://schemas.openxmlformats.org/officeDocument/2006/relationships/slide" Target="../slides/slide43.xml"/><Relationship Id="rId3"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hyperlink" Target="http://www.tableaureferenceguide.com/" TargetMode="External"/><Relationship Id="rId2" Type="http://schemas.openxmlformats.org/officeDocument/2006/relationships/slide" Target="../slides/slide44.xml"/><Relationship Id="rId3"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hyperlink" Target="https://public.tableau.com/app/profile/bbc.audiences/viz/BBCAudiencesTableauStyleGuide/MoreInfo2" TargetMode="External"/><Relationship Id="rId2" Type="http://schemas.openxmlformats.org/officeDocument/2006/relationships/slide" Target="../slides/slide45.xml"/><Relationship Id="rId3"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www.linkedin.com/pulse/how-lie-visualization-stephen-redmond/" TargetMode="External"/><Relationship Id="rId2" Type="http://schemas.openxmlformats.org/officeDocument/2006/relationships/slide" Target="../slides/slide5.xml"/><Relationship Id="rId3"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5" name="PlaceHolder 1"/>
          <p:cNvSpPr>
            <a:spLocks noGrp="1"/>
          </p:cNvSpPr>
          <p:nvPr>
            <p:ph type="sldImg"/>
          </p:nvPr>
        </p:nvSpPr>
        <p:spPr>
          <a:xfrm>
            <a:off x="685800" y="1143000"/>
            <a:ext cx="5479560" cy="3079440"/>
          </a:xfrm>
          <a:prstGeom prst="rect">
            <a:avLst/>
          </a:prstGeom>
        </p:spPr>
      </p:sp>
      <p:sp>
        <p:nvSpPr>
          <p:cNvPr id="2346" name="PlaceHolder 2"/>
          <p:cNvSpPr>
            <a:spLocks noGrp="1"/>
          </p:cNvSpPr>
          <p:nvPr>
            <p:ph type="body"/>
          </p:nvPr>
        </p:nvSpPr>
        <p:spPr>
          <a:xfrm>
            <a:off x="685800" y="4400640"/>
            <a:ext cx="5479560" cy="3593520"/>
          </a:xfrm>
          <a:prstGeom prst="rect">
            <a:avLst/>
          </a:prstGeom>
        </p:spPr>
        <p:txBody>
          <a:bodyPr lIns="0" rIns="0" tIns="0" bIns="0">
            <a:noAutofit/>
          </a:bodyPr>
          <a:p>
            <a:pPr marL="216000" indent="-209520">
              <a:lnSpc>
                <a:spcPct val="100000"/>
              </a:lnSpc>
              <a:tabLst>
                <a:tab algn="l" pos="0"/>
              </a:tabLst>
            </a:pP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2347" name="CustomShape 3"/>
          <p:cNvSpPr/>
          <p:nvPr/>
        </p:nvSpPr>
        <p:spPr>
          <a:xfrm>
            <a:off x="3884760" y="8685360"/>
            <a:ext cx="2964960" cy="4518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2EABABB-0856-4B1B-B1B3-4B778CF4F8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8" name="PlaceHolder 1"/>
          <p:cNvSpPr>
            <a:spLocks noGrp="1"/>
          </p:cNvSpPr>
          <p:nvPr>
            <p:ph type="sldImg"/>
          </p:nvPr>
        </p:nvSpPr>
        <p:spPr>
          <a:xfrm>
            <a:off x="380880" y="694800"/>
            <a:ext cx="6094800" cy="3427920"/>
          </a:xfrm>
          <a:prstGeom prst="rect">
            <a:avLst/>
          </a:prstGeom>
        </p:spPr>
      </p:sp>
      <p:sp>
        <p:nvSpPr>
          <p:cNvPr id="2379" name="PlaceHolder 2"/>
          <p:cNvSpPr>
            <a:spLocks noGrp="1"/>
          </p:cNvSpPr>
          <p:nvPr>
            <p:ph type="body"/>
          </p:nvPr>
        </p:nvSpPr>
        <p:spPr>
          <a:xfrm>
            <a:off x="685800" y="4343400"/>
            <a:ext cx="5485320" cy="4113720"/>
          </a:xfrm>
          <a:prstGeom prst="rect">
            <a:avLst/>
          </a:prstGeom>
        </p:spPr>
        <p:txBody>
          <a:bodyPr lIns="0" rIns="0" tIns="0" bIns="0">
            <a:noAutofit/>
          </a:bodyPr>
          <a:p>
            <a:pPr marL="216000" indent="-215640">
              <a:lnSpc>
                <a:spcPct val="100000"/>
              </a:lnSpc>
              <a:tabLst>
                <a:tab algn="l" pos="0"/>
              </a:tabLst>
            </a:pPr>
            <a:r>
              <a:rPr b="0" lang="en-US" sz="2000" spc="-1" strike="noStrike" u="sng">
                <a:solidFill>
                  <a:srgbClr val="000000"/>
                </a:solidFill>
                <a:uFillTx/>
                <a:latin typeface="Arial"/>
                <a:hlinkClick r:id="rId1"/>
              </a:rPr>
              <a:t>https://www.youtube.com/c/sqlbelle/search?query=tips</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0" name="PlaceHolder 1"/>
          <p:cNvSpPr>
            <a:spLocks noGrp="1"/>
          </p:cNvSpPr>
          <p:nvPr>
            <p:ph type="sldImg"/>
          </p:nvPr>
        </p:nvSpPr>
        <p:spPr>
          <a:xfrm>
            <a:off x="685800" y="1143000"/>
            <a:ext cx="5484240" cy="3084120"/>
          </a:xfrm>
          <a:prstGeom prst="rect">
            <a:avLst/>
          </a:prstGeom>
        </p:spPr>
      </p:sp>
      <p:sp>
        <p:nvSpPr>
          <p:cNvPr id="2381"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Choosing color palettes — seaborn 0.11.1 documentation</a:t>
            </a:r>
            <a:endParaRPr b="0" lang="en-US" sz="2000" spc="-1" strike="noStrike">
              <a:latin typeface="Arial"/>
            </a:endParaRPr>
          </a:p>
          <a:p>
            <a:pPr marL="216000" indent="-214200">
              <a:lnSpc>
                <a:spcPct val="100000"/>
              </a:lnSpc>
              <a:tabLst>
                <a:tab algn="l" pos="0"/>
              </a:tabLst>
            </a:pPr>
            <a:r>
              <a:rPr b="0" lang="en-US" sz="2000" spc="-1" strike="noStrike">
                <a:latin typeface="Arial"/>
              </a:rPr>
              <a:t>https://seaborn.pydata.org/tutorial/color_palettes.html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The most important function for working with color palettes is, aptly, </a:t>
            </a:r>
            <a:r>
              <a:rPr b="0" lang="en-US" sz="1200" spc="-1" strike="noStrike" u="sng">
                <a:solidFill>
                  <a:srgbClr val="000000"/>
                </a:solidFill>
                <a:uFillTx/>
                <a:latin typeface="+mn-lt"/>
                <a:ea typeface="+mn-ea"/>
                <a:hlinkClick r:id="rId1"/>
              </a:rPr>
              <a:t>color_palette</a:t>
            </a:r>
            <a:r>
              <a:rPr b="0" lang="en-US" sz="1200" spc="-1" strike="noStrike" u="sng">
                <a:solidFill>
                  <a:srgbClr val="000000"/>
                </a:solidFill>
                <a:uFillTx/>
                <a:latin typeface="+mn-lt"/>
                <a:ea typeface="+mn-ea"/>
                <a:hlinkClick r:id="rId2"/>
              </a:rPr>
              <a:t>()</a:t>
            </a:r>
            <a:r>
              <a:rPr b="0" lang="en-US" sz="1200" spc="-1" strike="noStrike">
                <a:solidFill>
                  <a:srgbClr val="000000"/>
                </a:solidFill>
                <a:latin typeface="+mn-lt"/>
                <a:ea typeface="+mn-ea"/>
              </a:rPr>
              <a:t>. This function provides an interface to most of the possible ways that one can generate color palettes in seaborn. And it’s used internally by any function that has a </a:t>
            </a:r>
            <a:r>
              <a:rPr b="0" lang="en-US" sz="2000" spc="-1" strike="noStrike">
                <a:solidFill>
                  <a:srgbClr val="000000"/>
                </a:solidFill>
                <a:latin typeface="+mn-lt"/>
                <a:ea typeface="+mn-ea"/>
              </a:rPr>
              <a:t>palette</a:t>
            </a:r>
            <a:r>
              <a:rPr b="0" lang="en-US" sz="1200" spc="-1" strike="noStrike">
                <a:solidFill>
                  <a:srgbClr val="000000"/>
                </a:solidFill>
                <a:latin typeface="+mn-lt"/>
                <a:ea typeface="+mn-ea"/>
              </a:rPr>
              <a:t> argument.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2382"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05D5CBC-C067-4DB3-9977-EE89D6BF756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3" name="PlaceHolder 1"/>
          <p:cNvSpPr>
            <a:spLocks noGrp="1"/>
          </p:cNvSpPr>
          <p:nvPr>
            <p:ph type="sldImg"/>
          </p:nvPr>
        </p:nvSpPr>
        <p:spPr>
          <a:xfrm>
            <a:off x="685800" y="1143000"/>
            <a:ext cx="5484240" cy="3084120"/>
          </a:xfrm>
          <a:prstGeom prst="rect">
            <a:avLst/>
          </a:prstGeom>
        </p:spPr>
      </p:sp>
      <p:sp>
        <p:nvSpPr>
          <p:cNvPr id="2384"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Most people would be able to quickly ascertain that there are five distinct categories in the plot on the left and, if asked to characterize the “blue” points, would be able to do so.</a:t>
            </a:r>
            <a:endParaRPr b="0" lang="en-US" sz="1200" spc="-1" strike="noStrike">
              <a:latin typeface="Arial"/>
            </a:endParaRPr>
          </a:p>
        </p:txBody>
      </p:sp>
      <p:sp>
        <p:nvSpPr>
          <p:cNvPr id="2385"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706F14-404C-4BE2-AD17-EAB800DE424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6" name="PlaceHolder 1"/>
          <p:cNvSpPr>
            <a:spLocks noGrp="1"/>
          </p:cNvSpPr>
          <p:nvPr>
            <p:ph type="sldImg"/>
          </p:nvPr>
        </p:nvSpPr>
        <p:spPr>
          <a:xfrm>
            <a:off x="685800" y="1143000"/>
            <a:ext cx="5484240" cy="3084120"/>
          </a:xfrm>
          <a:prstGeom prst="rect">
            <a:avLst/>
          </a:prstGeom>
        </p:spPr>
      </p:sp>
      <p:sp>
        <p:nvSpPr>
          <p:cNvPr id="2387"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With the hue-based palette, it’s quite difficult to ascertain the shape of the bivariate distribution. In contrast, the luminance palette makes it much more clear that there are two prominant peaks.</a:t>
            </a:r>
            <a:endParaRPr b="0" lang="en-US" sz="1200" spc="-1" strike="noStrike">
              <a:latin typeface="Arial"/>
            </a:endParaRPr>
          </a:p>
        </p:txBody>
      </p:sp>
      <p:sp>
        <p:nvSpPr>
          <p:cNvPr id="2388"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40CFC3E-A85D-438A-8C0B-1B3D2C475AB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9" name="PlaceHolder 1"/>
          <p:cNvSpPr>
            <a:spLocks noGrp="1"/>
          </p:cNvSpPr>
          <p:nvPr>
            <p:ph type="sldImg"/>
          </p:nvPr>
        </p:nvSpPr>
        <p:spPr>
          <a:xfrm>
            <a:off x="685800" y="1143000"/>
            <a:ext cx="5484240" cy="3084120"/>
          </a:xfrm>
          <a:prstGeom prst="rect">
            <a:avLst/>
          </a:prstGeom>
        </p:spPr>
      </p:sp>
      <p:sp>
        <p:nvSpPr>
          <p:cNvPr id="2390"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Some seaborn functions will default to a sequential palette when you are mapping numeric data. (For historical reasons, both categorical and numeric mappings are specified with the </a:t>
            </a:r>
            <a:r>
              <a:rPr b="0" lang="en-US" sz="2000" spc="-1" strike="noStrike">
                <a:solidFill>
                  <a:srgbClr val="000000"/>
                </a:solidFill>
                <a:latin typeface="+mn-lt"/>
                <a:ea typeface="+mn-ea"/>
              </a:rPr>
              <a:t>hue</a:t>
            </a:r>
            <a:r>
              <a:rPr b="0" lang="en-US" sz="1200" spc="-1" strike="noStrike">
                <a:solidFill>
                  <a:srgbClr val="000000"/>
                </a:solidFill>
                <a:latin typeface="+mn-lt"/>
                <a:ea typeface="+mn-ea"/>
              </a:rPr>
              <a:t> parameter in functions like </a:t>
            </a:r>
            <a:r>
              <a:rPr b="0" lang="en-US" sz="1200" spc="-1" strike="noStrike" u="sng">
                <a:solidFill>
                  <a:srgbClr val="000000"/>
                </a:solidFill>
                <a:uFillTx/>
                <a:latin typeface="+mn-lt"/>
                <a:ea typeface="+mn-ea"/>
                <a:hlinkClick r:id="rId1"/>
              </a:rPr>
              <a:t>relplot</a:t>
            </a:r>
            <a:r>
              <a:rPr b="0" lang="en-US" sz="1200" spc="-1" strike="noStrike" u="sng">
                <a:solidFill>
                  <a:srgbClr val="000000"/>
                </a:solidFill>
                <a:uFillTx/>
                <a:latin typeface="+mn-lt"/>
                <a:ea typeface="+mn-ea"/>
                <a:hlinkClick r:id="rId2"/>
              </a:rPr>
              <a:t>()</a:t>
            </a:r>
            <a:r>
              <a:rPr b="0" lang="en-US" sz="1200" spc="-1" strike="noStrike">
                <a:solidFill>
                  <a:srgbClr val="000000"/>
                </a:solidFill>
                <a:latin typeface="+mn-lt"/>
                <a:ea typeface="+mn-ea"/>
              </a:rPr>
              <a:t> or </a:t>
            </a:r>
            <a:r>
              <a:rPr b="0" lang="en-US" sz="1200" spc="-1" strike="noStrike" u="sng">
                <a:solidFill>
                  <a:srgbClr val="000000"/>
                </a:solidFill>
                <a:uFillTx/>
                <a:latin typeface="+mn-lt"/>
                <a:ea typeface="+mn-ea"/>
                <a:hlinkClick r:id="rId3"/>
              </a:rPr>
              <a:t>displot</a:t>
            </a:r>
            <a:r>
              <a:rPr b="0" lang="en-US" sz="1200" spc="-1" strike="noStrike" u="sng">
                <a:solidFill>
                  <a:srgbClr val="000000"/>
                </a:solidFill>
                <a:uFillTx/>
                <a:latin typeface="+mn-lt"/>
                <a:ea typeface="+mn-ea"/>
                <a:hlinkClick r:id="rId4"/>
              </a:rPr>
              <a:t>()</a:t>
            </a:r>
            <a:r>
              <a:rPr b="0" lang="en-US" sz="1200" spc="-1" strike="noStrike">
                <a:solidFill>
                  <a:srgbClr val="000000"/>
                </a:solidFill>
                <a:latin typeface="+mn-lt"/>
                <a:ea typeface="+mn-ea"/>
              </a:rPr>
              <a:t>, even though numeric mappings use color palettes with relatively little hue variation).</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Perceptually uniform palettes</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Because they are intended to represent numeric values, the best sequential palettes will be </a:t>
            </a:r>
            <a:r>
              <a:rPr b="0" i="1" lang="en-US" sz="1200" spc="-1" strike="noStrike">
                <a:solidFill>
                  <a:srgbClr val="000000"/>
                </a:solidFill>
                <a:latin typeface="+mn-lt"/>
                <a:ea typeface="+mn-ea"/>
              </a:rPr>
              <a:t>perceptually uniform</a:t>
            </a:r>
            <a:r>
              <a:rPr b="0" lang="en-US" sz="1200" spc="-1" strike="noStrike">
                <a:solidFill>
                  <a:srgbClr val="000000"/>
                </a:solidFill>
                <a:latin typeface="+mn-lt"/>
                <a:ea typeface="+mn-ea"/>
              </a:rPr>
              <a:t>, meaning that the relative discriminability of two colors is proportional to the difference between the corresponding data values.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Which one can be used for lines and plots? </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Which can be used for heatmaps?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Left for heatmaps (colors approaching white would be useful for very low values – but they can’t map points or lines on a background) </a:t>
            </a:r>
            <a:endParaRPr b="0" lang="en-US" sz="2000" spc="-1" strike="noStrike">
              <a:latin typeface="Arial"/>
            </a:endParaRPr>
          </a:p>
        </p:txBody>
      </p:sp>
      <p:sp>
        <p:nvSpPr>
          <p:cNvPr id="2391"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4F23D25-542C-4F1D-AA41-9297B439E44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2" name="PlaceHolder 1"/>
          <p:cNvSpPr>
            <a:spLocks noGrp="1"/>
          </p:cNvSpPr>
          <p:nvPr>
            <p:ph type="sldImg"/>
          </p:nvPr>
        </p:nvSpPr>
        <p:spPr>
          <a:xfrm>
            <a:off x="685800" y="1143000"/>
            <a:ext cx="5484240" cy="3084120"/>
          </a:xfrm>
          <a:prstGeom prst="rect">
            <a:avLst/>
          </a:prstGeom>
        </p:spPr>
      </p:sp>
      <p:sp>
        <p:nvSpPr>
          <p:cNvPr id="2393"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It is also possible to use the perceptually uniform colormaps provided by matplotlib, such as "magma" and "viridis":</a:t>
            </a:r>
            <a:endParaRPr b="0" lang="en-US" sz="1200" spc="-1" strike="noStrike">
              <a:latin typeface="Arial"/>
            </a:endParaRPr>
          </a:p>
          <a:p>
            <a:pPr marL="216000" indent="-214200">
              <a:lnSpc>
                <a:spcPct val="100000"/>
              </a:lnSpc>
              <a:tabLst>
                <a:tab algn="l" pos="0"/>
              </a:tabLst>
            </a:pPr>
            <a:b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As with the convention in matplotlib, every continuous colormap has a reversed version, which has the suffix "_r":</a:t>
            </a:r>
            <a:endParaRPr b="0" lang="en-US" sz="1200" spc="-1" strike="noStrike">
              <a:latin typeface="Arial"/>
            </a:endParaRPr>
          </a:p>
          <a:p>
            <a:pPr marL="216000" indent="-214200">
              <a:lnSpc>
                <a:spcPct val="100000"/>
              </a:lnSpc>
              <a:tabLst>
                <a:tab algn="l" pos="0"/>
              </a:tabLst>
            </a:pPr>
            <a:br/>
            <a:endParaRPr b="0" lang="en-US" sz="1200" spc="-1" strike="noStrike">
              <a:latin typeface="Arial"/>
            </a:endParaRPr>
          </a:p>
        </p:txBody>
      </p:sp>
      <p:sp>
        <p:nvSpPr>
          <p:cNvPr id="2394"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3939B4A-C12D-4406-86B6-2A45042B53B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5" name="PlaceHolder 1"/>
          <p:cNvSpPr>
            <a:spLocks noGrp="1"/>
          </p:cNvSpPr>
          <p:nvPr>
            <p:ph type="sldImg"/>
          </p:nvPr>
        </p:nvSpPr>
        <p:spPr>
          <a:xfrm>
            <a:off x="685800" y="1143000"/>
            <a:ext cx="5484240" cy="3084120"/>
          </a:xfrm>
          <a:prstGeom prst="rect">
            <a:avLst/>
          </a:prstGeom>
        </p:spPr>
      </p:sp>
      <p:sp>
        <p:nvSpPr>
          <p:cNvPr id="2396"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Seaborn includes two perceptually uniform diverging palettes: </a:t>
            </a:r>
            <a:r>
              <a:rPr b="0" lang="en-US" sz="2000" spc="-1" strike="noStrike">
                <a:solidFill>
                  <a:srgbClr val="000000"/>
                </a:solidFill>
                <a:latin typeface="+mn-lt"/>
                <a:ea typeface="+mn-ea"/>
              </a:rPr>
              <a:t>"vlag"</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"icefire"</a:t>
            </a:r>
            <a:r>
              <a:rPr b="0" lang="en-US" sz="1200" spc="-1" strike="noStrike">
                <a:solidFill>
                  <a:srgbClr val="000000"/>
                </a:solidFill>
                <a:latin typeface="+mn-lt"/>
                <a:ea typeface="+mn-ea"/>
              </a:rPr>
              <a:t>. They both use blue and red at their poles, which many intuitively processes as “cold” and “hot”:</a:t>
            </a:r>
            <a:endParaRPr b="0" lang="en-US" sz="1200" spc="-1" strike="noStrike">
              <a:latin typeface="Arial"/>
            </a:endParaRPr>
          </a:p>
        </p:txBody>
      </p:sp>
      <p:sp>
        <p:nvSpPr>
          <p:cNvPr id="2397"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46F2467-D0E1-4586-9401-B4B229E7C4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8" name="PlaceHolder 1"/>
          <p:cNvSpPr>
            <a:spLocks noGrp="1"/>
          </p:cNvSpPr>
          <p:nvPr>
            <p:ph type="sldImg"/>
          </p:nvPr>
        </p:nvSpPr>
        <p:spPr>
          <a:xfrm>
            <a:off x="685800" y="1143000"/>
            <a:ext cx="5484240" cy="3084120"/>
          </a:xfrm>
          <a:prstGeom prst="rect">
            <a:avLst/>
          </a:prstGeom>
        </p:spPr>
      </p:sp>
      <p:sp>
        <p:nvSpPr>
          <p:cNvPr id="2399"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Plotly Express: the Good, the Bad, and the Ugly | by Reilly Meinert | Towards Data Science</a:t>
            </a:r>
            <a:endParaRPr b="0" lang="en-US" sz="2000" spc="-1" strike="noStrike">
              <a:latin typeface="Arial"/>
            </a:endParaRPr>
          </a:p>
          <a:p>
            <a:pPr marL="216000" indent="-214200">
              <a:lnSpc>
                <a:spcPct val="100000"/>
              </a:lnSpc>
              <a:tabLst>
                <a:tab algn="l" pos="0"/>
              </a:tabLst>
            </a:pPr>
            <a:r>
              <a:rPr b="0" lang="en-US" sz="2000" spc="-1" strike="noStrike">
                <a:latin typeface="Arial"/>
              </a:rPr>
              <a:t>https://towardsdatascience.com/plotly-express-the-good-the-bad-and-the-ugly-dc941649687c </a:t>
            </a:r>
            <a:endParaRPr b="0" lang="en-US" sz="2000" spc="-1" strike="noStrike">
              <a:latin typeface="Arial"/>
            </a:endParaRPr>
          </a:p>
        </p:txBody>
      </p:sp>
      <p:sp>
        <p:nvSpPr>
          <p:cNvPr id="240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DAE6E57-F574-499E-851B-28741E494B7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0" name="PlaceHolder 1"/>
          <p:cNvSpPr>
            <a:spLocks noGrp="1"/>
          </p:cNvSpPr>
          <p:nvPr>
            <p:ph type="sldImg"/>
          </p:nvPr>
        </p:nvSpPr>
        <p:spPr>
          <a:xfrm>
            <a:off x="380880" y="694800"/>
            <a:ext cx="6091200" cy="3424320"/>
          </a:xfrm>
          <a:prstGeom prst="rect">
            <a:avLst/>
          </a:prstGeom>
        </p:spPr>
      </p:sp>
      <p:sp>
        <p:nvSpPr>
          <p:cNvPr id="2351" name="PlaceHolder 2"/>
          <p:cNvSpPr>
            <a:spLocks noGrp="1"/>
          </p:cNvSpPr>
          <p:nvPr>
            <p:ph type="body"/>
          </p:nvPr>
        </p:nvSpPr>
        <p:spPr>
          <a:xfrm>
            <a:off x="685800" y="4343400"/>
            <a:ext cx="5481720" cy="4110120"/>
          </a:xfrm>
          <a:prstGeom prst="rect">
            <a:avLst/>
          </a:prstGeom>
        </p:spPr>
        <p:txBody>
          <a:bodyPr lIns="0" rIns="0" tIns="0" bIns="0">
            <a:noAutofit/>
          </a:bodyPr>
          <a:p>
            <a:pPr marL="216000" indent="-212040">
              <a:lnSpc>
                <a:spcPct val="100000"/>
              </a:lnSpc>
              <a:tabLst>
                <a:tab algn="l" pos="0"/>
              </a:tabLst>
            </a:pPr>
            <a:r>
              <a:rPr b="0" lang="en-US" sz="2000" spc="-1" strike="noStrike">
                <a:latin typeface="Arial"/>
              </a:rPr>
              <a:t>Above it looks like Church Street beats Main Street on trespassing by a factor of four, but below when we scale them to the same scale it is clear that the amount of trespassing is much closer to being the same. It is also much clearer that thanks to traffic incidents there, Main Street has more violations in total, something the initial charts at a glance would not tell you. </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2" name="PlaceHolder 1"/>
          <p:cNvSpPr>
            <a:spLocks noGrp="1"/>
          </p:cNvSpPr>
          <p:nvPr>
            <p:ph type="sldImg"/>
          </p:nvPr>
        </p:nvSpPr>
        <p:spPr>
          <a:xfrm>
            <a:off x="380880" y="694800"/>
            <a:ext cx="6091200" cy="3424320"/>
          </a:xfrm>
          <a:prstGeom prst="rect">
            <a:avLst/>
          </a:prstGeom>
        </p:spPr>
      </p:sp>
      <p:sp>
        <p:nvSpPr>
          <p:cNvPr id="2353" name="PlaceHolder 2"/>
          <p:cNvSpPr>
            <a:spLocks noGrp="1"/>
          </p:cNvSpPr>
          <p:nvPr>
            <p:ph type="body"/>
          </p:nvPr>
        </p:nvSpPr>
        <p:spPr>
          <a:xfrm>
            <a:off x="685800" y="4343400"/>
            <a:ext cx="5481720" cy="4110120"/>
          </a:xfrm>
          <a:prstGeom prst="rect">
            <a:avLst/>
          </a:prstGeom>
        </p:spPr>
        <p:txBody>
          <a:bodyPr lIns="0" rIns="0" tIns="0" bIns="0">
            <a:noAutofit/>
          </a:bodyPr>
          <a:p>
            <a:pPr marL="216000" indent="-212040">
              <a:lnSpc>
                <a:spcPct val="100000"/>
              </a:lnSpc>
              <a:tabLst>
                <a:tab algn="l" pos="0"/>
              </a:tabLst>
            </a:pPr>
            <a:r>
              <a:rPr b="0" lang="en-US" sz="2000" spc="-1" strike="noStrike">
                <a:latin typeface="Arial"/>
              </a:rPr>
              <a:t>As you can see from the chart, the number of abortions provided by Planned Parenthood has essentially held steady, with marginal increases and a modest peak in 2009. It is true, however, that the organization now provides fewer cancer screenings and preventive services, though medical experts said that’s more likely due to changing health guidelines than the organization prioritizing abortions. </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4" name="PlaceHolder 1"/>
          <p:cNvSpPr>
            <a:spLocks noGrp="1"/>
          </p:cNvSpPr>
          <p:nvPr>
            <p:ph type="sldImg"/>
          </p:nvPr>
        </p:nvSpPr>
        <p:spPr>
          <a:xfrm>
            <a:off x="380880" y="694800"/>
            <a:ext cx="6091200" cy="3424320"/>
          </a:xfrm>
          <a:prstGeom prst="rect">
            <a:avLst/>
          </a:prstGeom>
        </p:spPr>
      </p:sp>
      <p:sp>
        <p:nvSpPr>
          <p:cNvPr id="2355" name="PlaceHolder 2"/>
          <p:cNvSpPr>
            <a:spLocks noGrp="1"/>
          </p:cNvSpPr>
          <p:nvPr>
            <p:ph type="body"/>
          </p:nvPr>
        </p:nvSpPr>
        <p:spPr>
          <a:xfrm>
            <a:off x="685800" y="4343400"/>
            <a:ext cx="5481720" cy="6229080"/>
          </a:xfrm>
          <a:prstGeom prst="rect">
            <a:avLst/>
          </a:prstGeom>
        </p:spPr>
        <p:txBody>
          <a:bodyPr lIns="0" rIns="0" tIns="0" bIns="0">
            <a:noAutofit/>
          </a:bodyPr>
          <a:p>
            <a:pPr marL="216000" indent="-212040">
              <a:lnSpc>
                <a:spcPct val="100000"/>
              </a:lnSpc>
              <a:tabLst>
                <a:tab algn="l" pos="0"/>
              </a:tabLst>
            </a:pPr>
            <a:r>
              <a:rPr b="0" lang="en-US" sz="2000" spc="-1" strike="noStrike">
                <a:latin typeface="Arial"/>
              </a:rPr>
              <a:t>The raw data tells a different story: the Democratic candidate, Hillary Clinton, actually received more votes than her Republican counterpart, which is impossible to tell from the map above without outside knowledge. Another issue with the map above is that it views things as black and white (or red and blue) and ignores the fact that some people in Blue counties voted Red and vice versa.</a:t>
            </a:r>
            <a:endParaRPr b="0" lang="en-US" sz="2000" spc="-1" strike="noStrike">
              <a:latin typeface="Arial"/>
            </a:endParaRPr>
          </a:p>
          <a:p>
            <a:pPr marL="216000" indent="-212040">
              <a:lnSpc>
                <a:spcPct val="100000"/>
              </a:lnSpc>
              <a:tabLst>
                <a:tab algn="l" pos="0"/>
              </a:tabLst>
            </a:pPr>
            <a:endParaRPr b="0" lang="en-US" sz="2000" spc="-1" strike="noStrike">
              <a:latin typeface="Arial"/>
            </a:endParaRPr>
          </a:p>
          <a:p>
            <a:pPr marL="216000" indent="-212040">
              <a:lnSpc>
                <a:spcPct val="100000"/>
              </a:lnSpc>
              <a:tabLst>
                <a:tab algn="l" pos="0"/>
              </a:tabLst>
            </a:pPr>
            <a:r>
              <a:rPr b="0" lang="en-US" sz="2000" spc="-1" strike="noStrike">
                <a:latin typeface="Arial"/>
              </a:rPr>
              <a:t> </a:t>
            </a:r>
            <a:endParaRPr b="0" lang="en-US" sz="2000" spc="-1" strike="noStrike">
              <a:latin typeface="Arial"/>
            </a:endParaRPr>
          </a:p>
          <a:p>
            <a:pPr marL="216000" indent="-212040">
              <a:lnSpc>
                <a:spcPct val="100000"/>
              </a:lnSpc>
              <a:tabLst>
                <a:tab algn="l" pos="0"/>
              </a:tabLst>
            </a:pPr>
            <a:endParaRPr b="0" lang="en-US" sz="2000" spc="-1" strike="noStrike">
              <a:latin typeface="Arial"/>
            </a:endParaRPr>
          </a:p>
          <a:p>
            <a:pPr marL="216000" indent="-212040">
              <a:lnSpc>
                <a:spcPct val="100000"/>
              </a:lnSpc>
              <a:tabLst>
                <a:tab algn="l" pos="0"/>
              </a:tabLst>
            </a:pPr>
            <a:r>
              <a:rPr b="0" lang="en-US" sz="2000" spc="-1" strike="noStrike">
                <a:latin typeface="Arial"/>
              </a:rPr>
              <a:t>This map is much more nuanced. It colors counties according to the proportion of the county that voted Republican or Democrat. Additionally, I abstracted each county as a circle and sized the circles by the total number of votes cast in that county. While a view like this is not perfect, it tells a clearer story than our absolutist map above.</a:t>
            </a:r>
            <a:endParaRPr b="0" lang="en-US" sz="2000" spc="-1" strike="noStrike">
              <a:latin typeface="Arial"/>
            </a:endParaRPr>
          </a:p>
          <a:p>
            <a:pPr marL="216000" indent="-212040">
              <a:lnSpc>
                <a:spcPct val="100000"/>
              </a:lnSpc>
              <a:tabLst>
                <a:tab algn="l" pos="0"/>
              </a:tabLst>
            </a:pPr>
            <a:endParaRPr b="0" lang="en-US" sz="2000" spc="-1" strike="noStrike">
              <a:latin typeface="Arial"/>
            </a:endParaRPr>
          </a:p>
          <a:p>
            <a:pPr marL="216000" indent="-212040">
              <a:lnSpc>
                <a:spcPct val="100000"/>
              </a:lnSpc>
              <a:tabLst>
                <a:tab algn="l" pos="0"/>
              </a:tabLst>
            </a:pPr>
            <a:r>
              <a:rPr b="0" lang="en-US" sz="2000" spc="-1" strike="noStrike">
                <a:latin typeface="Arial"/>
              </a:rPr>
              <a:t> </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6" name="PlaceHolder 1"/>
          <p:cNvSpPr>
            <a:spLocks noGrp="1"/>
          </p:cNvSpPr>
          <p:nvPr>
            <p:ph type="sldImg"/>
          </p:nvPr>
        </p:nvSpPr>
        <p:spPr>
          <a:xfrm>
            <a:off x="380880" y="694800"/>
            <a:ext cx="6091200" cy="3424320"/>
          </a:xfrm>
          <a:prstGeom prst="rect">
            <a:avLst/>
          </a:prstGeom>
        </p:spPr>
      </p:sp>
      <p:sp>
        <p:nvSpPr>
          <p:cNvPr id="2357" name="PlaceHolder 2"/>
          <p:cNvSpPr>
            <a:spLocks noGrp="1"/>
          </p:cNvSpPr>
          <p:nvPr>
            <p:ph type="body"/>
          </p:nvPr>
        </p:nvSpPr>
        <p:spPr>
          <a:xfrm>
            <a:off x="685800" y="4343400"/>
            <a:ext cx="5481720" cy="4110120"/>
          </a:xfrm>
          <a:prstGeom prst="rect">
            <a:avLst/>
          </a:prstGeom>
        </p:spPr>
        <p:txBody>
          <a:bodyPr lIns="0" rIns="0" tIns="0" bIns="0">
            <a:noAutofit/>
          </a:bodyPr>
          <a:p>
            <a:pPr marL="216000" indent="-212040">
              <a:lnSpc>
                <a:spcPct val="100000"/>
              </a:lnSpc>
              <a:tabLst>
                <a:tab algn="l" pos="0"/>
              </a:tabLst>
            </a:pPr>
            <a:r>
              <a:rPr b="0" lang="en-US" sz="2000" spc="-1" strike="noStrike">
                <a:latin typeface="Arial"/>
              </a:rPr>
              <a:t>Causes: </a:t>
            </a:r>
            <a:endParaRPr b="0" lang="en-US" sz="2000" spc="-1" strike="noStrike">
              <a:latin typeface="Arial"/>
            </a:endParaRPr>
          </a:p>
          <a:p>
            <a:pPr marL="216000" indent="-212040">
              <a:lnSpc>
                <a:spcPct val="100000"/>
              </a:lnSpc>
              <a:tabLst>
                <a:tab algn="l" pos="0"/>
              </a:tabLst>
            </a:pPr>
            <a:endParaRPr b="0" lang="en-US" sz="2000" spc="-1" strike="noStrike">
              <a:latin typeface="Arial"/>
            </a:endParaRPr>
          </a:p>
          <a:p>
            <a:pPr marL="216000" indent="-212040">
              <a:lnSpc>
                <a:spcPct val="100000"/>
              </a:lnSpc>
              <a:tabLst>
                <a:tab algn="l" pos="0"/>
              </a:tabLst>
            </a:pPr>
            <a:r>
              <a:rPr b="0" lang="en-US" sz="2000" spc="-1" strike="noStrike">
                <a:latin typeface="Arial"/>
              </a:rPr>
              <a:t>State capacity is the ability of a government to accomplish policy goals, either generally or in reference to specific aims. A state that lacks capacity is defined as a fragile state or, in a more extreme case, a failed state. </a:t>
            </a:r>
            <a:endParaRPr b="0" lang="en-US" sz="2000" spc="-1" strike="noStrike">
              <a:latin typeface="Arial"/>
            </a:endParaRPr>
          </a:p>
          <a:p>
            <a:pPr marL="216000" indent="-212040">
              <a:lnSpc>
                <a:spcPct val="100000"/>
              </a:lnSpc>
              <a:tabLst>
                <a:tab algn="l" pos="0"/>
              </a:tabLst>
            </a:pPr>
            <a:endParaRPr b="0" lang="en-US" sz="2000" spc="-1" strike="noStrike">
              <a:latin typeface="Arial"/>
            </a:endParaRPr>
          </a:p>
          <a:p>
            <a:pPr marL="216000" indent="-212040">
              <a:lnSpc>
                <a:spcPct val="100000"/>
              </a:lnSpc>
              <a:tabLst>
                <a:tab algn="l" pos="0"/>
              </a:tabLst>
            </a:pPr>
            <a:r>
              <a:rPr b="0" lang="en-US" sz="2000" spc="-1" strike="noStrike">
                <a:latin typeface="Arial"/>
              </a:rPr>
              <a:t>Or previous exposure to SARS made them better prepared </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8" name="PlaceHolder 1"/>
          <p:cNvSpPr>
            <a:spLocks noGrp="1"/>
          </p:cNvSpPr>
          <p:nvPr>
            <p:ph type="sldImg"/>
          </p:nvPr>
        </p:nvSpPr>
        <p:spPr>
          <a:xfrm>
            <a:off x="380880" y="694800"/>
            <a:ext cx="6089760" cy="3422880"/>
          </a:xfrm>
          <a:prstGeom prst="rect">
            <a:avLst/>
          </a:prstGeom>
        </p:spPr>
      </p:sp>
      <p:sp>
        <p:nvSpPr>
          <p:cNvPr id="2359" name="PlaceHolder 2"/>
          <p:cNvSpPr>
            <a:spLocks noGrp="1"/>
          </p:cNvSpPr>
          <p:nvPr>
            <p:ph type="body"/>
          </p:nvPr>
        </p:nvSpPr>
        <p:spPr>
          <a:xfrm>
            <a:off x="731880" y="4343400"/>
            <a:ext cx="5480280" cy="4108680"/>
          </a:xfrm>
          <a:prstGeom prst="rect">
            <a:avLst/>
          </a:prstGeom>
        </p:spPr>
        <p:txBody>
          <a:bodyPr lIns="0" rIns="0" tIns="0" bIns="0">
            <a:noAutofit/>
          </a:bodyPr>
          <a:p>
            <a:pPr marL="216000" indent="-210600">
              <a:lnSpc>
                <a:spcPct val="100000"/>
              </a:lnSpc>
              <a:tabLst>
                <a:tab algn="l" pos="0"/>
              </a:tabLst>
            </a:pPr>
            <a:r>
              <a:rPr b="0" lang="en-US" sz="2000" spc="-1" strike="noStrike">
                <a:latin typeface="Arial"/>
              </a:rPr>
              <a:t>Most common job titles </a:t>
            </a:r>
            <a:endParaRPr b="0" lang="en-US" sz="2000" spc="-1" strike="noStrike">
              <a:latin typeface="Arial"/>
            </a:endParaRPr>
          </a:p>
          <a:p>
            <a:pPr marL="216000" indent="-210600">
              <a:lnSpc>
                <a:spcPct val="100000"/>
              </a:lnSpc>
              <a:tabLst>
                <a:tab algn="l" pos="0"/>
              </a:tabLst>
            </a:pPr>
            <a:endParaRPr b="0" lang="en-US" sz="2000" spc="-1" strike="noStrike">
              <a:latin typeface="Arial"/>
            </a:endParaRPr>
          </a:p>
          <a:p>
            <a:pPr marL="216000" indent="-210600">
              <a:lnSpc>
                <a:spcPct val="100000"/>
              </a:lnSpc>
              <a:tabLst>
                <a:tab algn="l" pos="0"/>
              </a:tabLst>
            </a:pPr>
            <a:r>
              <a:rPr b="0" lang="en-US" sz="2000" spc="-1" strike="noStrike" u="sng">
                <a:solidFill>
                  <a:srgbClr val="000000"/>
                </a:solidFill>
                <a:uFillTx/>
                <a:latin typeface="Arial"/>
                <a:hlinkClick r:id="rId1"/>
              </a:rPr>
              <a:t>https://campus.datacamp.com/courses/introduction-to-tableau/getting-started-with-tableau?ex=1</a:t>
            </a:r>
            <a:r>
              <a:rPr b="0" lang="en-US" sz="2000" spc="-1" strike="noStrike">
                <a:solidFill>
                  <a:srgbClr val="000000"/>
                </a:solidFill>
                <a:latin typeface="Arial"/>
              </a:rPr>
              <a:t> </a:t>
            </a:r>
            <a:endParaRPr b="0" lang="en-US" sz="2000" spc="-1" strike="noStrike">
              <a:latin typeface="Arial"/>
            </a:endParaRPr>
          </a:p>
        </p:txBody>
      </p:sp>
      <p:pic>
        <p:nvPicPr>
          <p:cNvPr id="2360" name="" descr=""/>
          <p:cNvPicPr/>
          <p:nvPr/>
        </p:nvPicPr>
        <p:blipFill>
          <a:blip r:embed="rId2"/>
          <a:stretch/>
        </p:blipFill>
        <p:spPr>
          <a:xfrm>
            <a:off x="955800" y="1839600"/>
            <a:ext cx="3061800" cy="1995120"/>
          </a:xfrm>
          <a:prstGeom prst="rect">
            <a:avLst/>
          </a:prstGeom>
          <a:ln>
            <a:noFill/>
          </a:ln>
        </p:spPr>
      </p:pic>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1" name="PlaceHolder 1"/>
          <p:cNvSpPr>
            <a:spLocks noGrp="1"/>
          </p:cNvSpPr>
          <p:nvPr>
            <p:ph type="sldImg"/>
          </p:nvPr>
        </p:nvSpPr>
        <p:spPr>
          <a:xfrm>
            <a:off x="380880" y="694800"/>
            <a:ext cx="6089760" cy="3422880"/>
          </a:xfrm>
          <a:prstGeom prst="rect">
            <a:avLst/>
          </a:prstGeom>
        </p:spPr>
      </p:sp>
      <p:sp>
        <p:nvSpPr>
          <p:cNvPr id="2362" name="PlaceHolder 2"/>
          <p:cNvSpPr>
            <a:spLocks noGrp="1"/>
          </p:cNvSpPr>
          <p:nvPr>
            <p:ph type="body"/>
          </p:nvPr>
        </p:nvSpPr>
        <p:spPr>
          <a:xfrm>
            <a:off x="685800" y="4343400"/>
            <a:ext cx="5480280" cy="4108680"/>
          </a:xfrm>
          <a:prstGeom prst="rect">
            <a:avLst/>
          </a:prstGeom>
        </p:spPr>
        <p:txBody>
          <a:bodyPr lIns="0" rIns="0" tIns="0" bIns="0">
            <a:noAutofit/>
          </a:bodyPr>
          <a:p>
            <a:pPr marL="216000" indent="-210600">
              <a:lnSpc>
                <a:spcPct val="100000"/>
              </a:lnSpc>
              <a:tabLst>
                <a:tab algn="l" pos="0"/>
              </a:tabLst>
            </a:pPr>
            <a:r>
              <a:rPr b="0" lang="en-US" sz="2000" spc="-1" strike="noStrike">
                <a:latin typeface="Arial"/>
              </a:rPr>
              <a:t>https://www.slintel.com/tech/business-intelligence-bi/tableausoftware-vs-microsoftpowerbi</a:t>
            </a:r>
            <a:endParaRPr b="0" lang="en-US" sz="2000" spc="-1" strike="noStrike">
              <a:latin typeface="Arial"/>
            </a:endParaRPr>
          </a:p>
        </p:txBody>
      </p:sp>
      <p:pic>
        <p:nvPicPr>
          <p:cNvPr id="2363" name="" descr=""/>
          <p:cNvPicPr/>
          <p:nvPr/>
        </p:nvPicPr>
        <p:blipFill>
          <a:blip r:embed="rId1"/>
          <a:stretch/>
        </p:blipFill>
        <p:spPr>
          <a:xfrm>
            <a:off x="1645920" y="1920240"/>
            <a:ext cx="2646000" cy="1964520"/>
          </a:xfrm>
          <a:prstGeom prst="rect">
            <a:avLst/>
          </a:prstGeom>
          <a:ln>
            <a:noFill/>
          </a:ln>
        </p:spPr>
      </p:pic>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4" name="PlaceHolder 1"/>
          <p:cNvSpPr>
            <a:spLocks noGrp="1"/>
          </p:cNvSpPr>
          <p:nvPr>
            <p:ph type="sldImg"/>
          </p:nvPr>
        </p:nvSpPr>
        <p:spPr>
          <a:xfrm>
            <a:off x="380880" y="694800"/>
            <a:ext cx="6089760" cy="3422880"/>
          </a:xfrm>
          <a:prstGeom prst="rect">
            <a:avLst/>
          </a:prstGeom>
        </p:spPr>
      </p:sp>
      <p:sp>
        <p:nvSpPr>
          <p:cNvPr id="2365" name="PlaceHolder 2"/>
          <p:cNvSpPr>
            <a:spLocks noGrp="1"/>
          </p:cNvSpPr>
          <p:nvPr>
            <p:ph type="body"/>
          </p:nvPr>
        </p:nvSpPr>
        <p:spPr>
          <a:xfrm>
            <a:off x="685800" y="4343400"/>
            <a:ext cx="5480280" cy="4108680"/>
          </a:xfrm>
          <a:prstGeom prst="rect">
            <a:avLst/>
          </a:prstGeom>
        </p:spPr>
        <p:txBody>
          <a:bodyPr lIns="0" rIns="0" tIns="0" bIns="0">
            <a:noAutofit/>
          </a:bodyPr>
          <a:p>
            <a:pPr marL="216000" indent="-210600">
              <a:lnSpc>
                <a:spcPct val="100000"/>
              </a:lnSpc>
              <a:tabLst>
                <a:tab algn="l" pos="0"/>
              </a:tabLst>
            </a:pPr>
            <a:r>
              <a:rPr b="0" lang="en-US" sz="2000" spc="-1" strike="noStrike">
                <a:latin typeface="Arial"/>
              </a:rPr>
              <a:t>Need to check if tableau pubic supports only these files </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6" name="PlaceHolder 1"/>
          <p:cNvSpPr>
            <a:spLocks noGrp="1"/>
          </p:cNvSpPr>
          <p:nvPr>
            <p:ph type="sldImg"/>
          </p:nvPr>
        </p:nvSpPr>
        <p:spPr>
          <a:xfrm>
            <a:off x="380880" y="694800"/>
            <a:ext cx="6089760" cy="3422880"/>
          </a:xfrm>
          <a:prstGeom prst="rect">
            <a:avLst/>
          </a:prstGeom>
        </p:spPr>
      </p:sp>
      <p:sp>
        <p:nvSpPr>
          <p:cNvPr id="2367" name="PlaceHolder 2"/>
          <p:cNvSpPr>
            <a:spLocks noGrp="1"/>
          </p:cNvSpPr>
          <p:nvPr>
            <p:ph type="body"/>
          </p:nvPr>
        </p:nvSpPr>
        <p:spPr>
          <a:xfrm>
            <a:off x="685800" y="4343400"/>
            <a:ext cx="5480280" cy="4108680"/>
          </a:xfrm>
          <a:prstGeom prst="rect">
            <a:avLst/>
          </a:prstGeom>
        </p:spPr>
        <p:txBody>
          <a:bodyPr lIns="0" rIns="0" tIns="0" bIns="0">
            <a:noAutofit/>
          </a:bodyPr>
          <a:p>
            <a:pPr marL="216000" indent="-210600">
              <a:lnSpc>
                <a:spcPct val="100000"/>
              </a:lnSpc>
              <a:tabLst>
                <a:tab algn="l" pos="0"/>
              </a:tabLst>
            </a:pPr>
            <a:r>
              <a:rPr b="0" lang="en-US" sz="2000" spc="-1" strike="noStrike">
                <a:latin typeface="Arial"/>
              </a:rPr>
              <a:t>https://public.tableau.com/app/profile/datacamp.introduction.to.tableau#!/</a:t>
            </a:r>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8" name="PlaceHolder 1"/>
          <p:cNvSpPr>
            <a:spLocks noGrp="1"/>
          </p:cNvSpPr>
          <p:nvPr>
            <p:ph type="sldImg"/>
          </p:nvPr>
        </p:nvSpPr>
        <p:spPr>
          <a:xfrm>
            <a:off x="380880" y="694800"/>
            <a:ext cx="6094800" cy="3427920"/>
          </a:xfrm>
          <a:prstGeom prst="rect">
            <a:avLst/>
          </a:prstGeom>
        </p:spPr>
      </p:sp>
      <p:sp>
        <p:nvSpPr>
          <p:cNvPr id="2369" name="PlaceHolder 2"/>
          <p:cNvSpPr>
            <a:spLocks noGrp="1"/>
          </p:cNvSpPr>
          <p:nvPr>
            <p:ph type="body"/>
          </p:nvPr>
        </p:nvSpPr>
        <p:spPr>
          <a:xfrm>
            <a:off x="685800" y="4343400"/>
            <a:ext cx="5485320" cy="50994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This chart has only five values, so in most cases, a stacked column chart might be a better choice. However, the intervals between the years differ (e.g. between 2017 &amp; 2030 and between 2050 &amp; 2100). Area Charts have axes with continuous scales that will show the dates in the right intervals; column charts don’t.</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In this case, an area chart is also a better choice than a line chart. That’s because the differences between the values are big enough, so the trend can be seen well enough. Also, readers will recognize faster than in a line chart that this chart is about shares instead of absolute values.</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0" name="PlaceHolder 1"/>
          <p:cNvSpPr>
            <a:spLocks noGrp="1"/>
          </p:cNvSpPr>
          <p:nvPr>
            <p:ph type="sldImg"/>
          </p:nvPr>
        </p:nvSpPr>
        <p:spPr>
          <a:xfrm>
            <a:off x="380880" y="694800"/>
            <a:ext cx="6094800" cy="3427920"/>
          </a:xfrm>
          <a:prstGeom prst="rect">
            <a:avLst/>
          </a:prstGeom>
        </p:spPr>
      </p:sp>
      <p:sp>
        <p:nvSpPr>
          <p:cNvPr id="2371" name="PlaceHolder 2"/>
          <p:cNvSpPr>
            <a:spLocks noGrp="1"/>
          </p:cNvSpPr>
          <p:nvPr>
            <p:ph type="body"/>
          </p:nvPr>
        </p:nvSpPr>
        <p:spPr>
          <a:xfrm>
            <a:off x="685800" y="4343400"/>
            <a:ext cx="5485320" cy="411372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Bar charts clunky when having too many categories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Lollipop not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Lollipop head is not precise</a:t>
            </a:r>
            <a:endParaRPr b="0" lang="en-US" sz="20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2" name="PlaceHolder 1"/>
          <p:cNvSpPr>
            <a:spLocks noGrp="1"/>
          </p:cNvSpPr>
          <p:nvPr>
            <p:ph type="sldImg"/>
          </p:nvPr>
        </p:nvSpPr>
        <p:spPr>
          <a:xfrm>
            <a:off x="380880" y="694800"/>
            <a:ext cx="6090120" cy="3423240"/>
          </a:xfrm>
          <a:prstGeom prst="rect">
            <a:avLst/>
          </a:prstGeom>
        </p:spPr>
      </p:sp>
      <p:sp>
        <p:nvSpPr>
          <p:cNvPr id="2373" name="PlaceHolder 2"/>
          <p:cNvSpPr>
            <a:spLocks noGrp="1"/>
          </p:cNvSpPr>
          <p:nvPr>
            <p:ph type="body"/>
          </p:nvPr>
        </p:nvSpPr>
        <p:spPr>
          <a:xfrm>
            <a:off x="685800" y="4343400"/>
            <a:ext cx="5480640" cy="4109040"/>
          </a:xfrm>
          <a:prstGeom prst="rect">
            <a:avLst/>
          </a:prstGeom>
        </p:spPr>
        <p:txBody>
          <a:bodyPr lIns="0" rIns="0" tIns="0" bIns="0">
            <a:noAutofit/>
          </a:bodyPr>
          <a:p>
            <a:pPr marL="216000" indent="-210960">
              <a:lnSpc>
                <a:spcPct val="100000"/>
              </a:lnSpc>
              <a:tabLst>
                <a:tab algn="l" pos="0"/>
              </a:tabLst>
            </a:pPr>
            <a:r>
              <a:rPr b="0" lang="en-US" sz="2000" spc="-1" strike="noStrike" u="sng">
                <a:solidFill>
                  <a:srgbClr val="000000"/>
                </a:solidFill>
                <a:uFillTx/>
                <a:latin typeface="Arial"/>
                <a:hlinkClick r:id="rId1"/>
              </a:rPr>
              <a:t>https://public.tableau.com/app/profile/josh.weyburne/viz/CookBook/VizCookbook</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4" name="PlaceHolder 1"/>
          <p:cNvSpPr>
            <a:spLocks noGrp="1"/>
          </p:cNvSpPr>
          <p:nvPr>
            <p:ph type="sldImg"/>
          </p:nvPr>
        </p:nvSpPr>
        <p:spPr>
          <a:xfrm>
            <a:off x="380880" y="694800"/>
            <a:ext cx="6090120" cy="3423240"/>
          </a:xfrm>
          <a:prstGeom prst="rect">
            <a:avLst/>
          </a:prstGeom>
        </p:spPr>
      </p:sp>
      <p:sp>
        <p:nvSpPr>
          <p:cNvPr id="2375" name="PlaceHolder 2"/>
          <p:cNvSpPr>
            <a:spLocks noGrp="1"/>
          </p:cNvSpPr>
          <p:nvPr>
            <p:ph type="body"/>
          </p:nvPr>
        </p:nvSpPr>
        <p:spPr>
          <a:xfrm>
            <a:off x="685800" y="4343400"/>
            <a:ext cx="5480640" cy="4109040"/>
          </a:xfrm>
          <a:prstGeom prst="rect">
            <a:avLst/>
          </a:prstGeom>
        </p:spPr>
        <p:txBody>
          <a:bodyPr lIns="0" rIns="0" tIns="0" bIns="0">
            <a:noAutofit/>
          </a:bodyPr>
          <a:p>
            <a:pPr marL="216000" indent="-210960">
              <a:lnSpc>
                <a:spcPct val="100000"/>
              </a:lnSpc>
              <a:tabLst>
                <a:tab algn="l" pos="0"/>
              </a:tabLst>
            </a:pPr>
            <a:endParaRPr b="0" lang="en-US" sz="2000" spc="-1" strike="noStrike">
              <a:latin typeface="Arial"/>
            </a:endParaRPr>
          </a:p>
          <a:p>
            <a:pPr marL="216000" indent="-210960">
              <a:lnSpc>
                <a:spcPct val="100000"/>
              </a:lnSpc>
              <a:tabLst>
                <a:tab algn="l" pos="0"/>
              </a:tabLst>
            </a:pPr>
            <a:r>
              <a:rPr b="0" lang="en-US" sz="2000" spc="-1" strike="noStrike" u="sng">
                <a:solidFill>
                  <a:srgbClr val="000000"/>
                </a:solidFill>
                <a:uFillTx/>
                <a:latin typeface="Arial"/>
                <a:hlinkClick r:id="rId1"/>
              </a:rPr>
              <a:t>http://www.tableaureferenceguide.com/</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6" name="PlaceHolder 1"/>
          <p:cNvSpPr>
            <a:spLocks noGrp="1"/>
          </p:cNvSpPr>
          <p:nvPr>
            <p:ph type="sldImg"/>
          </p:nvPr>
        </p:nvSpPr>
        <p:spPr>
          <a:xfrm>
            <a:off x="380880" y="694800"/>
            <a:ext cx="6090120" cy="3423240"/>
          </a:xfrm>
          <a:prstGeom prst="rect">
            <a:avLst/>
          </a:prstGeom>
        </p:spPr>
      </p:sp>
      <p:sp>
        <p:nvSpPr>
          <p:cNvPr id="2377" name="PlaceHolder 2"/>
          <p:cNvSpPr>
            <a:spLocks noGrp="1"/>
          </p:cNvSpPr>
          <p:nvPr>
            <p:ph type="body"/>
          </p:nvPr>
        </p:nvSpPr>
        <p:spPr>
          <a:xfrm>
            <a:off x="685800" y="4343400"/>
            <a:ext cx="5480640" cy="4109040"/>
          </a:xfrm>
          <a:prstGeom prst="rect">
            <a:avLst/>
          </a:prstGeom>
        </p:spPr>
        <p:txBody>
          <a:bodyPr lIns="0" rIns="0" tIns="0" bIns="0">
            <a:noAutofit/>
          </a:bodyPr>
          <a:p>
            <a:pPr marL="216000" indent="-210960">
              <a:lnSpc>
                <a:spcPct val="100000"/>
              </a:lnSpc>
              <a:tabLst>
                <a:tab algn="l" pos="0"/>
              </a:tabLst>
            </a:pPr>
            <a:r>
              <a:rPr b="0" lang="en-US" sz="2000" spc="-1" strike="noStrike">
                <a:latin typeface="Arial"/>
              </a:rPr>
              <a:t>BBC Audiences Tableau Style Guide | Tableau Public</a:t>
            </a:r>
            <a:endParaRPr b="0" lang="en-US" sz="2000" spc="-1" strike="noStrike">
              <a:latin typeface="Arial"/>
            </a:endParaRPr>
          </a:p>
          <a:p>
            <a:pPr marL="216000" indent="-210960">
              <a:lnSpc>
                <a:spcPct val="100000"/>
              </a:lnSpc>
              <a:tabLst>
                <a:tab algn="l" pos="0"/>
              </a:tabLst>
            </a:pPr>
            <a:r>
              <a:rPr b="0" lang="en-US" sz="2000" spc="-1" strike="noStrike" u="sng">
                <a:solidFill>
                  <a:srgbClr val="000000"/>
                </a:solidFill>
                <a:uFillTx/>
                <a:latin typeface="Arial"/>
                <a:hlinkClick r:id="rId1"/>
              </a:rPr>
              <a:t>https://public.tableau.com/app/profile/bbc.audiences/viz/BBCAudiencesTableauStyleGuide/MoreInfo2</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8" name="PlaceHolder 1"/>
          <p:cNvSpPr>
            <a:spLocks noGrp="1"/>
          </p:cNvSpPr>
          <p:nvPr>
            <p:ph type="sldImg"/>
          </p:nvPr>
        </p:nvSpPr>
        <p:spPr>
          <a:xfrm>
            <a:off x="380880" y="694800"/>
            <a:ext cx="6091200" cy="3424320"/>
          </a:xfrm>
          <a:prstGeom prst="rect">
            <a:avLst/>
          </a:prstGeom>
        </p:spPr>
      </p:sp>
      <p:sp>
        <p:nvSpPr>
          <p:cNvPr id="2349" name="PlaceHolder 2"/>
          <p:cNvSpPr>
            <a:spLocks noGrp="1"/>
          </p:cNvSpPr>
          <p:nvPr>
            <p:ph type="body"/>
          </p:nvPr>
        </p:nvSpPr>
        <p:spPr>
          <a:xfrm>
            <a:off x="685800" y="4343400"/>
            <a:ext cx="5481720" cy="4110120"/>
          </a:xfrm>
          <a:prstGeom prst="rect">
            <a:avLst/>
          </a:prstGeom>
        </p:spPr>
        <p:txBody>
          <a:bodyPr lIns="0" rIns="0" tIns="0" bIns="0">
            <a:noAutofit/>
          </a:bodyPr>
          <a:p>
            <a:pPr marL="216000" indent="-212040">
              <a:lnSpc>
                <a:spcPct val="100000"/>
              </a:lnSpc>
              <a:tabLst>
                <a:tab algn="l" pos="0"/>
              </a:tabLst>
            </a:pPr>
            <a:r>
              <a:rPr b="0" lang="en-US" sz="2000" spc="-1" strike="noStrike" u="sng">
                <a:solidFill>
                  <a:srgbClr val="000000"/>
                </a:solidFill>
                <a:uFillTx/>
                <a:latin typeface="Arial"/>
                <a:hlinkClick r:id="rId1"/>
              </a:rPr>
              <a:t>https://www.linkedin.com/pulse/how-lie-visualization-stephen-redmond/</a:t>
            </a:r>
            <a:r>
              <a:rPr b="0" lang="en-US" sz="2000" spc="-1" strike="noStrike">
                <a:solidFill>
                  <a:srgbClr val="000000"/>
                </a:solidFill>
                <a:latin typeface="Arial"/>
              </a:rPr>
              <a:t> </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3.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4.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5.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7.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8.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9.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0.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5.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6.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8.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9.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0.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1.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2.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7.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9.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0.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1.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2.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3.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4.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7.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58.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5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0.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1.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2.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3.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4.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5.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6.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7.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8.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9.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1.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2.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3.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4.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5.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6.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7.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8.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9.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8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2.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3.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4.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5.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6.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7.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8.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9.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490.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2.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3.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4.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5.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6.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7.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8.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9.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0.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1.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3.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4.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5.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6.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7.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8.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09.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0.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1.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2.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4.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5.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6.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517.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18.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19.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0.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1.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2.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3.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5.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6.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7.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8.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29.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0.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1.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2.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3.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4.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6.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7.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8.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39.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0.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5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8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9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9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0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1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2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4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4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4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4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5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5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8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8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9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9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9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9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9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1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1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2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2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3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3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3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3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3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9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0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1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1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1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1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1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1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3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4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5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5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5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5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5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5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7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8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9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9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9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9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9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9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2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3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3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3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4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4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4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5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5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6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6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6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6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6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9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9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0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0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0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0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1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1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2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3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3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93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4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4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4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4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4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4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5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9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9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0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0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0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0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6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6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6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6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6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07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07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07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07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8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4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4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5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5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5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5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5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5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7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8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8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8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9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9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9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9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9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9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0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1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2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2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2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2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3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3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3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3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3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3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4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4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5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5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5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6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2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6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7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7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7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8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8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8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8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8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8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0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30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0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1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1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1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2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2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2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2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2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3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4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34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4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5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5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5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5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5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6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6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6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6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6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6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6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7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7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8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8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8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38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9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9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9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9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9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9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0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0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0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0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0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0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41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41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1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2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3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3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3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44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4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4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4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4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4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5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45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45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5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7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7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7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8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48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8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8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8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8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9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9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49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49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0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1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1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2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2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2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2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2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3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53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53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3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3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5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6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6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6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7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7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7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57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57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7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7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9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9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9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0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0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0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0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0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1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1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1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61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1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1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1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1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2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3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4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4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4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5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5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65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5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5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6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6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7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7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7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7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8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8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8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8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9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9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9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69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9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0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0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0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5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5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5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5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6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6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6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6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7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7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7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77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7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8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8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8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8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8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9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0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0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0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0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1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1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81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81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2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82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2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2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2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2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3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3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3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4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4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4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4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5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5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5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85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5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86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6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86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6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6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6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6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29.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9" Type="http://schemas.openxmlformats.org/officeDocument/2006/relationships/slideLayout" Target="../slideLayouts/slideLayout234.xml"/><Relationship Id="rId10" Type="http://schemas.openxmlformats.org/officeDocument/2006/relationships/slideLayout" Target="../slideLayouts/slideLayout235.xml"/><Relationship Id="rId11" Type="http://schemas.openxmlformats.org/officeDocument/2006/relationships/slideLayout" Target="../slideLayouts/slideLayout236.xml"/><Relationship Id="rId12" Type="http://schemas.openxmlformats.org/officeDocument/2006/relationships/slideLayout" Target="../slideLayouts/slideLayout237.xml"/><Relationship Id="rId13" Type="http://schemas.openxmlformats.org/officeDocument/2006/relationships/slideLayout" Target="../slideLayouts/slideLayout238.xml"/><Relationship Id="rId14" Type="http://schemas.openxmlformats.org/officeDocument/2006/relationships/slideLayout" Target="../slideLayouts/slideLayout239.xml"/><Relationship Id="rId15"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241.xml"/><Relationship Id="rId5" Type="http://schemas.openxmlformats.org/officeDocument/2006/relationships/slideLayout" Target="../slideLayouts/slideLayout242.xml"/><Relationship Id="rId6" Type="http://schemas.openxmlformats.org/officeDocument/2006/relationships/slideLayout" Target="../slideLayouts/slideLayout243.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9" Type="http://schemas.openxmlformats.org/officeDocument/2006/relationships/slideLayout" Target="../slideLayouts/slideLayout246.xml"/><Relationship Id="rId10" Type="http://schemas.openxmlformats.org/officeDocument/2006/relationships/slideLayout" Target="../slideLayouts/slideLayout247.xml"/><Relationship Id="rId11" Type="http://schemas.openxmlformats.org/officeDocument/2006/relationships/slideLayout" Target="../slideLayouts/slideLayout248.xml"/><Relationship Id="rId12" Type="http://schemas.openxmlformats.org/officeDocument/2006/relationships/slideLayout" Target="../slideLayouts/slideLayout249.xml"/><Relationship Id="rId13" Type="http://schemas.openxmlformats.org/officeDocument/2006/relationships/slideLayout" Target="../slideLayouts/slideLayout250.xml"/><Relationship Id="rId14" Type="http://schemas.openxmlformats.org/officeDocument/2006/relationships/slideLayout" Target="../slideLayouts/slideLayout251.xml"/><Relationship Id="rId15"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3.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9" Type="http://schemas.openxmlformats.org/officeDocument/2006/relationships/slideLayout" Target="../slideLayouts/slideLayout258.xml"/><Relationship Id="rId10" Type="http://schemas.openxmlformats.org/officeDocument/2006/relationships/slideLayout" Target="../slideLayouts/slideLayout259.xml"/><Relationship Id="rId11" Type="http://schemas.openxmlformats.org/officeDocument/2006/relationships/slideLayout" Target="../slideLayouts/slideLayout260.xml"/><Relationship Id="rId12" Type="http://schemas.openxmlformats.org/officeDocument/2006/relationships/slideLayout" Target="../slideLayouts/slideLayout261.xml"/><Relationship Id="rId13" Type="http://schemas.openxmlformats.org/officeDocument/2006/relationships/slideLayout" Target="../slideLayouts/slideLayout262.xml"/><Relationship Id="rId14" Type="http://schemas.openxmlformats.org/officeDocument/2006/relationships/slideLayout" Target="../slideLayouts/slideLayout263.xml"/><Relationship Id="rId15"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slideLayout" Target="../slideLayouts/slideLayout275.xml"/><Relationship Id="rId15"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277.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9" Type="http://schemas.openxmlformats.org/officeDocument/2006/relationships/slideLayout" Target="../slideLayouts/slideLayout282.xml"/><Relationship Id="rId10" Type="http://schemas.openxmlformats.org/officeDocument/2006/relationships/slideLayout" Target="../slideLayouts/slideLayout283.xml"/><Relationship Id="rId11" Type="http://schemas.openxmlformats.org/officeDocument/2006/relationships/slideLayout" Target="../slideLayouts/slideLayout284.xml"/><Relationship Id="rId12" Type="http://schemas.openxmlformats.org/officeDocument/2006/relationships/slideLayout" Target="../slideLayouts/slideLayout285.xml"/><Relationship Id="rId13" Type="http://schemas.openxmlformats.org/officeDocument/2006/relationships/slideLayout" Target="../slideLayouts/slideLayout286.xml"/><Relationship Id="rId14" Type="http://schemas.openxmlformats.org/officeDocument/2006/relationships/slideLayout" Target="../slideLayouts/slideLayout287.xml"/><Relationship Id="rId15"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slideLayout" Target="../slideLayouts/slideLayout297.xml"/><Relationship Id="rId13" Type="http://schemas.openxmlformats.org/officeDocument/2006/relationships/slideLayout" Target="../slideLayouts/slideLayout298.xml"/><Relationship Id="rId14" Type="http://schemas.openxmlformats.org/officeDocument/2006/relationships/slideLayout" Target="../slideLayouts/slideLayout299.xml"/><Relationship Id="rId15"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301.xml"/><Relationship Id="rId5" Type="http://schemas.openxmlformats.org/officeDocument/2006/relationships/slideLayout" Target="../slideLayouts/slideLayout302.xml"/><Relationship Id="rId6" Type="http://schemas.openxmlformats.org/officeDocument/2006/relationships/slideLayout" Target="../slideLayouts/slideLayout303.xml"/><Relationship Id="rId7" Type="http://schemas.openxmlformats.org/officeDocument/2006/relationships/slideLayout" Target="../slideLayouts/slideLayout304.xml"/><Relationship Id="rId8" Type="http://schemas.openxmlformats.org/officeDocument/2006/relationships/slideLayout" Target="../slideLayouts/slideLayout305.xml"/><Relationship Id="rId9" Type="http://schemas.openxmlformats.org/officeDocument/2006/relationships/slideLayout" Target="../slideLayouts/slideLayout306.xml"/><Relationship Id="rId10" Type="http://schemas.openxmlformats.org/officeDocument/2006/relationships/slideLayout" Target="../slideLayouts/slideLayout307.xml"/><Relationship Id="rId11" Type="http://schemas.openxmlformats.org/officeDocument/2006/relationships/slideLayout" Target="../slideLayouts/slideLayout308.xml"/><Relationship Id="rId12" Type="http://schemas.openxmlformats.org/officeDocument/2006/relationships/slideLayout" Target="../slideLayouts/slideLayout309.xml"/><Relationship Id="rId13" Type="http://schemas.openxmlformats.org/officeDocument/2006/relationships/slideLayout" Target="../slideLayouts/slideLayout310.xml"/><Relationship Id="rId14" Type="http://schemas.openxmlformats.org/officeDocument/2006/relationships/slideLayout" Target="../slideLayouts/slideLayout311.xml"/><Relationship Id="rId15"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313.xml"/><Relationship Id="rId5" Type="http://schemas.openxmlformats.org/officeDocument/2006/relationships/slideLayout" Target="../slideLayouts/slideLayout314.xml"/><Relationship Id="rId6" Type="http://schemas.openxmlformats.org/officeDocument/2006/relationships/slideLayout" Target="../slideLayouts/slideLayout315.xml"/><Relationship Id="rId7" Type="http://schemas.openxmlformats.org/officeDocument/2006/relationships/slideLayout" Target="../slideLayouts/slideLayout316.xml"/><Relationship Id="rId8" Type="http://schemas.openxmlformats.org/officeDocument/2006/relationships/slideLayout" Target="../slideLayouts/slideLayout317.xml"/><Relationship Id="rId9" Type="http://schemas.openxmlformats.org/officeDocument/2006/relationships/slideLayout" Target="../slideLayouts/slideLayout318.xml"/><Relationship Id="rId10" Type="http://schemas.openxmlformats.org/officeDocument/2006/relationships/slideLayout" Target="../slideLayouts/slideLayout319.xml"/><Relationship Id="rId11" Type="http://schemas.openxmlformats.org/officeDocument/2006/relationships/slideLayout" Target="../slideLayouts/slideLayout320.xml"/><Relationship Id="rId12" Type="http://schemas.openxmlformats.org/officeDocument/2006/relationships/slideLayout" Target="../slideLayouts/slideLayout321.xml"/><Relationship Id="rId13" Type="http://schemas.openxmlformats.org/officeDocument/2006/relationships/slideLayout" Target="../slideLayouts/slideLayout322.xml"/><Relationship Id="rId14" Type="http://schemas.openxmlformats.org/officeDocument/2006/relationships/slideLayout" Target="../slideLayouts/slideLayout323.xml"/><Relationship Id="rId15"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325.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7" Type="http://schemas.openxmlformats.org/officeDocument/2006/relationships/slideLayout" Target="../slideLayouts/slideLayout328.xml"/><Relationship Id="rId8" Type="http://schemas.openxmlformats.org/officeDocument/2006/relationships/slideLayout" Target="../slideLayouts/slideLayout329.xml"/><Relationship Id="rId9" Type="http://schemas.openxmlformats.org/officeDocument/2006/relationships/slideLayout" Target="../slideLayouts/slideLayout330.xml"/><Relationship Id="rId10" Type="http://schemas.openxmlformats.org/officeDocument/2006/relationships/slideLayout" Target="../slideLayouts/slideLayout331.xml"/><Relationship Id="rId11" Type="http://schemas.openxmlformats.org/officeDocument/2006/relationships/slideLayout" Target="../slideLayouts/slideLayout332.xml"/><Relationship Id="rId12" Type="http://schemas.openxmlformats.org/officeDocument/2006/relationships/slideLayout" Target="../slideLayouts/slideLayout333.xml"/><Relationship Id="rId13" Type="http://schemas.openxmlformats.org/officeDocument/2006/relationships/slideLayout" Target="../slideLayouts/slideLayout334.xml"/><Relationship Id="rId14" Type="http://schemas.openxmlformats.org/officeDocument/2006/relationships/slideLayout" Target="../slideLayouts/slideLayout335.xml"/><Relationship Id="rId15"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slideLayout" Target="../slideLayouts/slideLayout345.xml"/><Relationship Id="rId13" Type="http://schemas.openxmlformats.org/officeDocument/2006/relationships/slideLayout" Target="../slideLayouts/slideLayout346.xml"/><Relationship Id="rId14" Type="http://schemas.openxmlformats.org/officeDocument/2006/relationships/slideLayout" Target="../slideLayouts/slideLayout347.xml"/><Relationship Id="rId15"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349.xml"/><Relationship Id="rId5" Type="http://schemas.openxmlformats.org/officeDocument/2006/relationships/slideLayout" Target="../slideLayouts/slideLayout350.xml"/><Relationship Id="rId6" Type="http://schemas.openxmlformats.org/officeDocument/2006/relationships/slideLayout" Target="../slideLayouts/slideLayout351.xml"/><Relationship Id="rId7" Type="http://schemas.openxmlformats.org/officeDocument/2006/relationships/slideLayout" Target="../slideLayouts/slideLayout352.xml"/><Relationship Id="rId8" Type="http://schemas.openxmlformats.org/officeDocument/2006/relationships/slideLayout" Target="../slideLayouts/slideLayout353.xml"/><Relationship Id="rId9" Type="http://schemas.openxmlformats.org/officeDocument/2006/relationships/slideLayout" Target="../slideLayouts/slideLayout354.xml"/><Relationship Id="rId10" Type="http://schemas.openxmlformats.org/officeDocument/2006/relationships/slideLayout" Target="../slideLayouts/slideLayout355.xml"/><Relationship Id="rId11" Type="http://schemas.openxmlformats.org/officeDocument/2006/relationships/slideLayout" Target="../slideLayouts/slideLayout356.xml"/><Relationship Id="rId12" Type="http://schemas.openxmlformats.org/officeDocument/2006/relationships/slideLayout" Target="../slideLayouts/slideLayout357.xml"/><Relationship Id="rId13" Type="http://schemas.openxmlformats.org/officeDocument/2006/relationships/slideLayout" Target="../slideLayouts/slideLayout358.xml"/><Relationship Id="rId14" Type="http://schemas.openxmlformats.org/officeDocument/2006/relationships/slideLayout" Target="../slideLayouts/slideLayout359.xml"/><Relationship Id="rId15"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361.xml"/><Relationship Id="rId5" Type="http://schemas.openxmlformats.org/officeDocument/2006/relationships/slideLayout" Target="../slideLayouts/slideLayout362.xml"/><Relationship Id="rId6" Type="http://schemas.openxmlformats.org/officeDocument/2006/relationships/slideLayout" Target="../slideLayouts/slideLayout363.xml"/><Relationship Id="rId7" Type="http://schemas.openxmlformats.org/officeDocument/2006/relationships/slideLayout" Target="../slideLayouts/slideLayout364.xml"/><Relationship Id="rId8" Type="http://schemas.openxmlformats.org/officeDocument/2006/relationships/slideLayout" Target="../slideLayouts/slideLayout365.xml"/><Relationship Id="rId9" Type="http://schemas.openxmlformats.org/officeDocument/2006/relationships/slideLayout" Target="../slideLayouts/slideLayout366.xml"/><Relationship Id="rId10" Type="http://schemas.openxmlformats.org/officeDocument/2006/relationships/slideLayout" Target="../slideLayouts/slideLayout367.xml"/><Relationship Id="rId11" Type="http://schemas.openxmlformats.org/officeDocument/2006/relationships/slideLayout" Target="../slideLayouts/slideLayout368.xml"/><Relationship Id="rId12" Type="http://schemas.openxmlformats.org/officeDocument/2006/relationships/slideLayout" Target="../slideLayouts/slideLayout369.xml"/><Relationship Id="rId13" Type="http://schemas.openxmlformats.org/officeDocument/2006/relationships/slideLayout" Target="../slideLayouts/slideLayout370.xml"/><Relationship Id="rId14" Type="http://schemas.openxmlformats.org/officeDocument/2006/relationships/slideLayout" Target="../slideLayouts/slideLayout371.xml"/><Relationship Id="rId15"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373.xml"/><Relationship Id="rId5" Type="http://schemas.openxmlformats.org/officeDocument/2006/relationships/slideLayout" Target="../slideLayouts/slideLayout374.xml"/><Relationship Id="rId6" Type="http://schemas.openxmlformats.org/officeDocument/2006/relationships/slideLayout" Target="../slideLayouts/slideLayout375.xml"/><Relationship Id="rId7" Type="http://schemas.openxmlformats.org/officeDocument/2006/relationships/slideLayout" Target="../slideLayouts/slideLayout376.xml"/><Relationship Id="rId8" Type="http://schemas.openxmlformats.org/officeDocument/2006/relationships/slideLayout" Target="../slideLayouts/slideLayout377.xml"/><Relationship Id="rId9" Type="http://schemas.openxmlformats.org/officeDocument/2006/relationships/slideLayout" Target="../slideLayouts/slideLayout378.xml"/><Relationship Id="rId10" Type="http://schemas.openxmlformats.org/officeDocument/2006/relationships/slideLayout" Target="../slideLayouts/slideLayout379.xml"/><Relationship Id="rId11" Type="http://schemas.openxmlformats.org/officeDocument/2006/relationships/slideLayout" Target="../slideLayouts/slideLayout380.xml"/><Relationship Id="rId12" Type="http://schemas.openxmlformats.org/officeDocument/2006/relationships/slideLayout" Target="../slideLayouts/slideLayout381.xml"/><Relationship Id="rId13" Type="http://schemas.openxmlformats.org/officeDocument/2006/relationships/slideLayout" Target="../slideLayouts/slideLayout382.xml"/><Relationship Id="rId14" Type="http://schemas.openxmlformats.org/officeDocument/2006/relationships/slideLayout" Target="../slideLayouts/slideLayout383.xml"/><Relationship Id="rId15"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slideLayout" Target="../slideLayouts/slideLayout385.xml"/><Relationship Id="rId5" Type="http://schemas.openxmlformats.org/officeDocument/2006/relationships/slideLayout" Target="../slideLayouts/slideLayout386.xml"/><Relationship Id="rId6" Type="http://schemas.openxmlformats.org/officeDocument/2006/relationships/slideLayout" Target="../slideLayouts/slideLayout387.xml"/><Relationship Id="rId7" Type="http://schemas.openxmlformats.org/officeDocument/2006/relationships/slideLayout" Target="../slideLayouts/slideLayout388.xml"/><Relationship Id="rId8" Type="http://schemas.openxmlformats.org/officeDocument/2006/relationships/slideLayout" Target="../slideLayouts/slideLayout389.xml"/><Relationship Id="rId9" Type="http://schemas.openxmlformats.org/officeDocument/2006/relationships/slideLayout" Target="../slideLayouts/slideLayout390.xml"/><Relationship Id="rId10" Type="http://schemas.openxmlformats.org/officeDocument/2006/relationships/slideLayout" Target="../slideLayouts/slideLayout391.xml"/><Relationship Id="rId11" Type="http://schemas.openxmlformats.org/officeDocument/2006/relationships/slideLayout" Target="../slideLayouts/slideLayout392.xml"/><Relationship Id="rId12" Type="http://schemas.openxmlformats.org/officeDocument/2006/relationships/slideLayout" Target="../slideLayouts/slideLayout393.xml"/><Relationship Id="rId13" Type="http://schemas.openxmlformats.org/officeDocument/2006/relationships/slideLayout" Target="../slideLayouts/slideLayout394.xml"/><Relationship Id="rId14" Type="http://schemas.openxmlformats.org/officeDocument/2006/relationships/slideLayout" Target="../slideLayouts/slideLayout395.xml"/><Relationship Id="rId15" Type="http://schemas.openxmlformats.org/officeDocument/2006/relationships/slideLayout" Target="../slideLayouts/slideLayout396.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397.xml"/><Relationship Id="rId5" Type="http://schemas.openxmlformats.org/officeDocument/2006/relationships/slideLayout" Target="../slideLayouts/slideLayout398.xml"/><Relationship Id="rId6" Type="http://schemas.openxmlformats.org/officeDocument/2006/relationships/slideLayout" Target="../slideLayouts/slideLayout399.xml"/><Relationship Id="rId7" Type="http://schemas.openxmlformats.org/officeDocument/2006/relationships/slideLayout" Target="../slideLayouts/slideLayout400.xml"/><Relationship Id="rId8" Type="http://schemas.openxmlformats.org/officeDocument/2006/relationships/slideLayout" Target="../slideLayouts/slideLayout401.xml"/><Relationship Id="rId9" Type="http://schemas.openxmlformats.org/officeDocument/2006/relationships/slideLayout" Target="../slideLayouts/slideLayout402.xml"/><Relationship Id="rId10" Type="http://schemas.openxmlformats.org/officeDocument/2006/relationships/slideLayout" Target="../slideLayouts/slideLayout403.xml"/><Relationship Id="rId11" Type="http://schemas.openxmlformats.org/officeDocument/2006/relationships/slideLayout" Target="../slideLayouts/slideLayout404.xml"/><Relationship Id="rId12" Type="http://schemas.openxmlformats.org/officeDocument/2006/relationships/slideLayout" Target="../slideLayouts/slideLayout405.xml"/><Relationship Id="rId13" Type="http://schemas.openxmlformats.org/officeDocument/2006/relationships/slideLayout" Target="../slideLayouts/slideLayout406.xml"/><Relationship Id="rId14" Type="http://schemas.openxmlformats.org/officeDocument/2006/relationships/slideLayout" Target="../slideLayouts/slideLayout407.xml"/><Relationship Id="rId15" Type="http://schemas.openxmlformats.org/officeDocument/2006/relationships/slideLayout" Target="../slideLayouts/slideLayout40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409.xml"/><Relationship Id="rId5" Type="http://schemas.openxmlformats.org/officeDocument/2006/relationships/slideLayout" Target="../slideLayouts/slideLayout410.xml"/><Relationship Id="rId6" Type="http://schemas.openxmlformats.org/officeDocument/2006/relationships/slideLayout" Target="../slideLayouts/slideLayout411.xml"/><Relationship Id="rId7" Type="http://schemas.openxmlformats.org/officeDocument/2006/relationships/slideLayout" Target="../slideLayouts/slideLayout412.xml"/><Relationship Id="rId8" Type="http://schemas.openxmlformats.org/officeDocument/2006/relationships/slideLayout" Target="../slideLayouts/slideLayout413.xml"/><Relationship Id="rId9" Type="http://schemas.openxmlformats.org/officeDocument/2006/relationships/slideLayout" Target="../slideLayouts/slideLayout414.xml"/><Relationship Id="rId10" Type="http://schemas.openxmlformats.org/officeDocument/2006/relationships/slideLayout" Target="../slideLayouts/slideLayout415.xml"/><Relationship Id="rId11" Type="http://schemas.openxmlformats.org/officeDocument/2006/relationships/slideLayout" Target="../slideLayouts/slideLayout416.xml"/><Relationship Id="rId12" Type="http://schemas.openxmlformats.org/officeDocument/2006/relationships/slideLayout" Target="../slideLayouts/slideLayout417.xml"/><Relationship Id="rId13" Type="http://schemas.openxmlformats.org/officeDocument/2006/relationships/slideLayout" Target="../slideLayouts/slideLayout418.xml"/><Relationship Id="rId14" Type="http://schemas.openxmlformats.org/officeDocument/2006/relationships/slideLayout" Target="../slideLayouts/slideLayout419.xml"/><Relationship Id="rId15" Type="http://schemas.openxmlformats.org/officeDocument/2006/relationships/slideLayout" Target="../slideLayouts/slideLayout420.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9" Type="http://schemas.openxmlformats.org/officeDocument/2006/relationships/slideLayout" Target="../slideLayouts/slideLayout426.xml"/><Relationship Id="rId10" Type="http://schemas.openxmlformats.org/officeDocument/2006/relationships/slideLayout" Target="../slideLayouts/slideLayout427.xml"/><Relationship Id="rId11" Type="http://schemas.openxmlformats.org/officeDocument/2006/relationships/slideLayout" Target="../slideLayouts/slideLayout428.xml"/><Relationship Id="rId12" Type="http://schemas.openxmlformats.org/officeDocument/2006/relationships/slideLayout" Target="../slideLayouts/slideLayout429.xml"/><Relationship Id="rId13" Type="http://schemas.openxmlformats.org/officeDocument/2006/relationships/slideLayout" Target="../slideLayouts/slideLayout430.xml"/><Relationship Id="rId14" Type="http://schemas.openxmlformats.org/officeDocument/2006/relationships/slideLayout" Target="../slideLayouts/slideLayout431.xml"/><Relationship Id="rId15" Type="http://schemas.openxmlformats.org/officeDocument/2006/relationships/slideLayout" Target="../slideLayouts/slideLayout432.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433.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slideLayout" Target="../slideLayouts/slideLayout436.xml"/><Relationship Id="rId8" Type="http://schemas.openxmlformats.org/officeDocument/2006/relationships/slideLayout" Target="../slideLayouts/slideLayout437.xml"/><Relationship Id="rId9" Type="http://schemas.openxmlformats.org/officeDocument/2006/relationships/slideLayout" Target="../slideLayouts/slideLayout438.xml"/><Relationship Id="rId10" Type="http://schemas.openxmlformats.org/officeDocument/2006/relationships/slideLayout" Target="../slideLayouts/slideLayout439.xml"/><Relationship Id="rId11" Type="http://schemas.openxmlformats.org/officeDocument/2006/relationships/slideLayout" Target="../slideLayouts/slideLayout440.xml"/><Relationship Id="rId12" Type="http://schemas.openxmlformats.org/officeDocument/2006/relationships/slideLayout" Target="../slideLayouts/slideLayout441.xml"/><Relationship Id="rId13" Type="http://schemas.openxmlformats.org/officeDocument/2006/relationships/slideLayout" Target="../slideLayouts/slideLayout442.xml"/><Relationship Id="rId14" Type="http://schemas.openxmlformats.org/officeDocument/2006/relationships/slideLayout" Target="../slideLayouts/slideLayout443.xml"/><Relationship Id="rId15" Type="http://schemas.openxmlformats.org/officeDocument/2006/relationships/slideLayout" Target="../slideLayouts/slideLayout444.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445.xml"/><Relationship Id="rId5" Type="http://schemas.openxmlformats.org/officeDocument/2006/relationships/slideLayout" Target="../slideLayouts/slideLayout446.xml"/><Relationship Id="rId6" Type="http://schemas.openxmlformats.org/officeDocument/2006/relationships/slideLayout" Target="../slideLayouts/slideLayout447.xml"/><Relationship Id="rId7" Type="http://schemas.openxmlformats.org/officeDocument/2006/relationships/slideLayout" Target="../slideLayouts/slideLayout448.xml"/><Relationship Id="rId8" Type="http://schemas.openxmlformats.org/officeDocument/2006/relationships/slideLayout" Target="../slideLayouts/slideLayout449.xml"/><Relationship Id="rId9" Type="http://schemas.openxmlformats.org/officeDocument/2006/relationships/slideLayout" Target="../slideLayouts/slideLayout450.xml"/><Relationship Id="rId10" Type="http://schemas.openxmlformats.org/officeDocument/2006/relationships/slideLayout" Target="../slideLayouts/slideLayout451.xml"/><Relationship Id="rId11" Type="http://schemas.openxmlformats.org/officeDocument/2006/relationships/slideLayout" Target="../slideLayouts/slideLayout452.xml"/><Relationship Id="rId12" Type="http://schemas.openxmlformats.org/officeDocument/2006/relationships/slideLayout" Target="../slideLayouts/slideLayout453.xml"/><Relationship Id="rId13" Type="http://schemas.openxmlformats.org/officeDocument/2006/relationships/slideLayout" Target="../slideLayouts/slideLayout454.xml"/><Relationship Id="rId14" Type="http://schemas.openxmlformats.org/officeDocument/2006/relationships/slideLayout" Target="../slideLayouts/slideLayout455.xml"/><Relationship Id="rId15" Type="http://schemas.openxmlformats.org/officeDocument/2006/relationships/slideLayout" Target="../slideLayouts/slideLayout456.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slideLayout" Target="../slideLayouts/slideLayout457.xml"/><Relationship Id="rId5" Type="http://schemas.openxmlformats.org/officeDocument/2006/relationships/slideLayout" Target="../slideLayouts/slideLayout458.xml"/><Relationship Id="rId6" Type="http://schemas.openxmlformats.org/officeDocument/2006/relationships/slideLayout" Target="../slideLayouts/slideLayout459.xml"/><Relationship Id="rId7" Type="http://schemas.openxmlformats.org/officeDocument/2006/relationships/slideLayout" Target="../slideLayouts/slideLayout460.xml"/><Relationship Id="rId8" Type="http://schemas.openxmlformats.org/officeDocument/2006/relationships/slideLayout" Target="../slideLayouts/slideLayout461.xml"/><Relationship Id="rId9" Type="http://schemas.openxmlformats.org/officeDocument/2006/relationships/slideLayout" Target="../slideLayouts/slideLayout462.xml"/><Relationship Id="rId10" Type="http://schemas.openxmlformats.org/officeDocument/2006/relationships/slideLayout" Target="../slideLayouts/slideLayout463.xml"/><Relationship Id="rId11" Type="http://schemas.openxmlformats.org/officeDocument/2006/relationships/slideLayout" Target="../slideLayouts/slideLayout464.xml"/><Relationship Id="rId12" Type="http://schemas.openxmlformats.org/officeDocument/2006/relationships/slideLayout" Target="../slideLayouts/slideLayout465.xml"/><Relationship Id="rId13" Type="http://schemas.openxmlformats.org/officeDocument/2006/relationships/slideLayout" Target="../slideLayouts/slideLayout466.xml"/><Relationship Id="rId14" Type="http://schemas.openxmlformats.org/officeDocument/2006/relationships/slideLayout" Target="../slideLayouts/slideLayout467.xml"/><Relationship Id="rId15" Type="http://schemas.openxmlformats.org/officeDocument/2006/relationships/slideLayout" Target="../slideLayouts/slideLayout468.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slideLayout" Target="../slideLayouts/slideLayout469.xml"/><Relationship Id="rId5" Type="http://schemas.openxmlformats.org/officeDocument/2006/relationships/slideLayout" Target="../slideLayouts/slideLayout470.xml"/><Relationship Id="rId6" Type="http://schemas.openxmlformats.org/officeDocument/2006/relationships/slideLayout" Target="../slideLayouts/slideLayout471.xml"/><Relationship Id="rId7" Type="http://schemas.openxmlformats.org/officeDocument/2006/relationships/slideLayout" Target="../slideLayouts/slideLayout472.xml"/><Relationship Id="rId8" Type="http://schemas.openxmlformats.org/officeDocument/2006/relationships/slideLayout" Target="../slideLayouts/slideLayout473.xml"/><Relationship Id="rId9" Type="http://schemas.openxmlformats.org/officeDocument/2006/relationships/slideLayout" Target="../slideLayouts/slideLayout474.xml"/><Relationship Id="rId10" Type="http://schemas.openxmlformats.org/officeDocument/2006/relationships/slideLayout" Target="../slideLayouts/slideLayout475.xml"/><Relationship Id="rId11" Type="http://schemas.openxmlformats.org/officeDocument/2006/relationships/slideLayout" Target="../slideLayouts/slideLayout476.xml"/><Relationship Id="rId12" Type="http://schemas.openxmlformats.org/officeDocument/2006/relationships/slideLayout" Target="../slideLayouts/slideLayout477.xml"/><Relationship Id="rId13" Type="http://schemas.openxmlformats.org/officeDocument/2006/relationships/slideLayout" Target="../slideLayouts/slideLayout478.xml"/><Relationship Id="rId14" Type="http://schemas.openxmlformats.org/officeDocument/2006/relationships/slideLayout" Target="../slideLayouts/slideLayout479.xml"/><Relationship Id="rId15" Type="http://schemas.openxmlformats.org/officeDocument/2006/relationships/slideLayout" Target="../slideLayouts/slideLayout48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481.xml"/><Relationship Id="rId5" Type="http://schemas.openxmlformats.org/officeDocument/2006/relationships/slideLayout" Target="../slideLayouts/slideLayout482.xml"/><Relationship Id="rId6" Type="http://schemas.openxmlformats.org/officeDocument/2006/relationships/slideLayout" Target="../slideLayouts/slideLayout483.xml"/><Relationship Id="rId7" Type="http://schemas.openxmlformats.org/officeDocument/2006/relationships/slideLayout" Target="../slideLayouts/slideLayout484.xml"/><Relationship Id="rId8" Type="http://schemas.openxmlformats.org/officeDocument/2006/relationships/slideLayout" Target="../slideLayouts/slideLayout485.xml"/><Relationship Id="rId9" Type="http://schemas.openxmlformats.org/officeDocument/2006/relationships/slideLayout" Target="../slideLayouts/slideLayout486.xml"/><Relationship Id="rId10" Type="http://schemas.openxmlformats.org/officeDocument/2006/relationships/slideLayout" Target="../slideLayouts/slideLayout487.xml"/><Relationship Id="rId11" Type="http://schemas.openxmlformats.org/officeDocument/2006/relationships/slideLayout" Target="../slideLayouts/slideLayout488.xml"/><Relationship Id="rId12" Type="http://schemas.openxmlformats.org/officeDocument/2006/relationships/slideLayout" Target="../slideLayouts/slideLayout489.xml"/><Relationship Id="rId13" Type="http://schemas.openxmlformats.org/officeDocument/2006/relationships/slideLayout" Target="../slideLayouts/slideLayout490.xml"/><Relationship Id="rId14" Type="http://schemas.openxmlformats.org/officeDocument/2006/relationships/slideLayout" Target="../slideLayouts/slideLayout491.xml"/><Relationship Id="rId15" Type="http://schemas.openxmlformats.org/officeDocument/2006/relationships/slideLayout" Target="../slideLayouts/slideLayout492.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slideLayout" Target="../slideLayouts/slideLayout493.xml"/><Relationship Id="rId5" Type="http://schemas.openxmlformats.org/officeDocument/2006/relationships/slideLayout" Target="../slideLayouts/slideLayout494.xml"/><Relationship Id="rId6" Type="http://schemas.openxmlformats.org/officeDocument/2006/relationships/slideLayout" Target="../slideLayouts/slideLayout495.xml"/><Relationship Id="rId7" Type="http://schemas.openxmlformats.org/officeDocument/2006/relationships/slideLayout" Target="../slideLayouts/slideLayout496.xml"/><Relationship Id="rId8" Type="http://schemas.openxmlformats.org/officeDocument/2006/relationships/slideLayout" Target="../slideLayouts/slideLayout497.xml"/><Relationship Id="rId9" Type="http://schemas.openxmlformats.org/officeDocument/2006/relationships/slideLayout" Target="../slideLayouts/slideLayout498.xml"/><Relationship Id="rId10" Type="http://schemas.openxmlformats.org/officeDocument/2006/relationships/slideLayout" Target="../slideLayouts/slideLayout499.xml"/><Relationship Id="rId11" Type="http://schemas.openxmlformats.org/officeDocument/2006/relationships/slideLayout" Target="../slideLayouts/slideLayout500.xml"/><Relationship Id="rId12" Type="http://schemas.openxmlformats.org/officeDocument/2006/relationships/slideLayout" Target="../slideLayouts/slideLayout501.xml"/><Relationship Id="rId13" Type="http://schemas.openxmlformats.org/officeDocument/2006/relationships/slideLayout" Target="../slideLayouts/slideLayout502.xml"/><Relationship Id="rId14" Type="http://schemas.openxmlformats.org/officeDocument/2006/relationships/slideLayout" Target="../slideLayouts/slideLayout503.xml"/><Relationship Id="rId15" Type="http://schemas.openxmlformats.org/officeDocument/2006/relationships/slideLayout" Target="../slideLayouts/slideLayout504.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505.xml"/><Relationship Id="rId5" Type="http://schemas.openxmlformats.org/officeDocument/2006/relationships/slideLayout" Target="../slideLayouts/slideLayout506.xml"/><Relationship Id="rId6" Type="http://schemas.openxmlformats.org/officeDocument/2006/relationships/slideLayout" Target="../slideLayouts/slideLayout507.xml"/><Relationship Id="rId7" Type="http://schemas.openxmlformats.org/officeDocument/2006/relationships/slideLayout" Target="../slideLayouts/slideLayout508.xml"/><Relationship Id="rId8" Type="http://schemas.openxmlformats.org/officeDocument/2006/relationships/slideLayout" Target="../slideLayouts/slideLayout509.xml"/><Relationship Id="rId9" Type="http://schemas.openxmlformats.org/officeDocument/2006/relationships/slideLayout" Target="../slideLayouts/slideLayout510.xml"/><Relationship Id="rId10" Type="http://schemas.openxmlformats.org/officeDocument/2006/relationships/slideLayout" Target="../slideLayouts/slideLayout511.xml"/><Relationship Id="rId11" Type="http://schemas.openxmlformats.org/officeDocument/2006/relationships/slideLayout" Target="../slideLayouts/slideLayout512.xml"/><Relationship Id="rId12" Type="http://schemas.openxmlformats.org/officeDocument/2006/relationships/slideLayout" Target="../slideLayouts/slideLayout513.xml"/><Relationship Id="rId13" Type="http://schemas.openxmlformats.org/officeDocument/2006/relationships/slideLayout" Target="../slideLayouts/slideLayout514.xml"/><Relationship Id="rId14" Type="http://schemas.openxmlformats.org/officeDocument/2006/relationships/slideLayout" Target="../slideLayouts/slideLayout515.xml"/><Relationship Id="rId15" Type="http://schemas.openxmlformats.org/officeDocument/2006/relationships/slideLayout" Target="../slideLayouts/slideLayout516.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517.xml"/><Relationship Id="rId5" Type="http://schemas.openxmlformats.org/officeDocument/2006/relationships/slideLayout" Target="../slideLayouts/slideLayout518.xml"/><Relationship Id="rId6" Type="http://schemas.openxmlformats.org/officeDocument/2006/relationships/slideLayout" Target="../slideLayouts/slideLayout519.xml"/><Relationship Id="rId7" Type="http://schemas.openxmlformats.org/officeDocument/2006/relationships/slideLayout" Target="../slideLayouts/slideLayout520.xml"/><Relationship Id="rId8" Type="http://schemas.openxmlformats.org/officeDocument/2006/relationships/slideLayout" Target="../slideLayouts/slideLayout521.xml"/><Relationship Id="rId9" Type="http://schemas.openxmlformats.org/officeDocument/2006/relationships/slideLayout" Target="../slideLayouts/slideLayout522.xml"/><Relationship Id="rId10" Type="http://schemas.openxmlformats.org/officeDocument/2006/relationships/slideLayout" Target="../slideLayouts/slideLayout523.xml"/><Relationship Id="rId11" Type="http://schemas.openxmlformats.org/officeDocument/2006/relationships/slideLayout" Target="../slideLayouts/slideLayout524.xml"/><Relationship Id="rId12" Type="http://schemas.openxmlformats.org/officeDocument/2006/relationships/slideLayout" Target="../slideLayouts/slideLayout525.xml"/><Relationship Id="rId13" Type="http://schemas.openxmlformats.org/officeDocument/2006/relationships/slideLayout" Target="../slideLayouts/slideLayout526.xml"/><Relationship Id="rId14" Type="http://schemas.openxmlformats.org/officeDocument/2006/relationships/slideLayout" Target="../slideLayouts/slideLayout527.xml"/><Relationship Id="rId15" Type="http://schemas.openxmlformats.org/officeDocument/2006/relationships/slideLayout" Target="../slideLayouts/slideLayout528.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slideLayout" Target="../slideLayouts/slideLayout529.xml"/><Relationship Id="rId5" Type="http://schemas.openxmlformats.org/officeDocument/2006/relationships/slideLayout" Target="../slideLayouts/slideLayout530.xml"/><Relationship Id="rId6" Type="http://schemas.openxmlformats.org/officeDocument/2006/relationships/slideLayout" Target="../slideLayouts/slideLayout531.xml"/><Relationship Id="rId7" Type="http://schemas.openxmlformats.org/officeDocument/2006/relationships/slideLayout" Target="../slideLayouts/slideLayout532.xml"/><Relationship Id="rId8" Type="http://schemas.openxmlformats.org/officeDocument/2006/relationships/slideLayout" Target="../slideLayouts/slideLayout533.xml"/><Relationship Id="rId9" Type="http://schemas.openxmlformats.org/officeDocument/2006/relationships/slideLayout" Target="../slideLayouts/slideLayout534.xml"/><Relationship Id="rId10" Type="http://schemas.openxmlformats.org/officeDocument/2006/relationships/slideLayout" Target="../slideLayouts/slideLayout535.xml"/><Relationship Id="rId11" Type="http://schemas.openxmlformats.org/officeDocument/2006/relationships/slideLayout" Target="../slideLayouts/slideLayout536.xml"/><Relationship Id="rId12" Type="http://schemas.openxmlformats.org/officeDocument/2006/relationships/slideLayout" Target="../slideLayouts/slideLayout537.xml"/><Relationship Id="rId13" Type="http://schemas.openxmlformats.org/officeDocument/2006/relationships/slideLayout" Target="../slideLayouts/slideLayout538.xml"/><Relationship Id="rId14" Type="http://schemas.openxmlformats.org/officeDocument/2006/relationships/slideLayout" Target="../slideLayouts/slideLayout539.xml"/><Relationship Id="rId15" Type="http://schemas.openxmlformats.org/officeDocument/2006/relationships/slideLayout" Target="../slideLayouts/slideLayout540.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1" name="Picture 7" descr=""/>
          <p:cNvPicPr/>
          <p:nvPr/>
        </p:nvPicPr>
        <p:blipFill>
          <a:blip r:embed="rId2"/>
          <a:stretch/>
        </p:blipFill>
        <p:spPr>
          <a:xfrm>
            <a:off x="10986840" y="201960"/>
            <a:ext cx="1126800" cy="1065960"/>
          </a:xfrm>
          <a:prstGeom prst="rect">
            <a:avLst/>
          </a:prstGeom>
          <a:ln>
            <a:noFill/>
          </a:ln>
        </p:spPr>
      </p:pic>
      <p:pic>
        <p:nvPicPr>
          <p:cNvPr id="2" name="Picture 8" descr=""/>
          <p:cNvPicPr/>
          <p:nvPr/>
        </p:nvPicPr>
        <p:blipFill>
          <a:blip r:embed="rId3"/>
          <a:stretch/>
        </p:blipFill>
        <p:spPr>
          <a:xfrm>
            <a:off x="10986840" y="201960"/>
            <a:ext cx="1126800" cy="1065960"/>
          </a:xfrm>
          <a:prstGeom prst="rect">
            <a:avLst/>
          </a:prstGeom>
          <a:ln>
            <a:noFill/>
          </a:ln>
        </p:spPr>
      </p:pic>
      <p:sp>
        <p:nvSpPr>
          <p:cNvPr id="3"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71"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372" name="Picture 7" descr=""/>
          <p:cNvPicPr/>
          <p:nvPr/>
        </p:nvPicPr>
        <p:blipFill>
          <a:blip r:embed="rId2"/>
          <a:stretch/>
        </p:blipFill>
        <p:spPr>
          <a:xfrm>
            <a:off x="10986840" y="201960"/>
            <a:ext cx="1126800" cy="1065960"/>
          </a:xfrm>
          <a:prstGeom prst="rect">
            <a:avLst/>
          </a:prstGeom>
          <a:ln>
            <a:noFill/>
          </a:ln>
        </p:spPr>
      </p:pic>
      <p:pic>
        <p:nvPicPr>
          <p:cNvPr id="373" name="Picture 6" descr=""/>
          <p:cNvPicPr/>
          <p:nvPr/>
        </p:nvPicPr>
        <p:blipFill>
          <a:blip r:embed="rId3"/>
          <a:stretch/>
        </p:blipFill>
        <p:spPr>
          <a:xfrm>
            <a:off x="10986840" y="201960"/>
            <a:ext cx="1126800" cy="1065960"/>
          </a:xfrm>
          <a:prstGeom prst="rect">
            <a:avLst/>
          </a:prstGeom>
          <a:ln>
            <a:noFill/>
          </a:ln>
        </p:spPr>
      </p:pic>
      <p:sp>
        <p:nvSpPr>
          <p:cNvPr id="37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7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2"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413" name="Picture 7" descr=""/>
          <p:cNvPicPr/>
          <p:nvPr/>
        </p:nvPicPr>
        <p:blipFill>
          <a:blip r:embed="rId2"/>
          <a:stretch/>
        </p:blipFill>
        <p:spPr>
          <a:xfrm>
            <a:off x="10986840" y="201960"/>
            <a:ext cx="1126800" cy="1065960"/>
          </a:xfrm>
          <a:prstGeom prst="rect">
            <a:avLst/>
          </a:prstGeom>
          <a:ln>
            <a:noFill/>
          </a:ln>
        </p:spPr>
      </p:pic>
      <p:pic>
        <p:nvPicPr>
          <p:cNvPr id="414" name="Picture 6" descr=""/>
          <p:cNvPicPr/>
          <p:nvPr/>
        </p:nvPicPr>
        <p:blipFill>
          <a:blip r:embed="rId3"/>
          <a:stretch/>
        </p:blipFill>
        <p:spPr>
          <a:xfrm>
            <a:off x="10986840" y="201960"/>
            <a:ext cx="1126800" cy="1065960"/>
          </a:xfrm>
          <a:prstGeom prst="rect">
            <a:avLst/>
          </a:prstGeom>
          <a:ln>
            <a:noFill/>
          </a:ln>
        </p:spPr>
      </p:pic>
      <p:sp>
        <p:nvSpPr>
          <p:cNvPr id="41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53"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454" name="Picture 7" descr=""/>
          <p:cNvPicPr/>
          <p:nvPr/>
        </p:nvPicPr>
        <p:blipFill>
          <a:blip r:embed="rId2"/>
          <a:stretch/>
        </p:blipFill>
        <p:spPr>
          <a:xfrm>
            <a:off x="10986840" y="201960"/>
            <a:ext cx="1126800" cy="1065960"/>
          </a:xfrm>
          <a:prstGeom prst="rect">
            <a:avLst/>
          </a:prstGeom>
          <a:ln>
            <a:noFill/>
          </a:ln>
        </p:spPr>
      </p:pic>
      <p:pic>
        <p:nvPicPr>
          <p:cNvPr id="455" name="Picture 6" descr=""/>
          <p:cNvPicPr/>
          <p:nvPr/>
        </p:nvPicPr>
        <p:blipFill>
          <a:blip r:embed="rId3"/>
          <a:stretch/>
        </p:blipFill>
        <p:spPr>
          <a:xfrm>
            <a:off x="10986840" y="201960"/>
            <a:ext cx="1126800" cy="1065960"/>
          </a:xfrm>
          <a:prstGeom prst="rect">
            <a:avLst/>
          </a:prstGeom>
          <a:ln>
            <a:noFill/>
          </a:ln>
        </p:spPr>
      </p:pic>
      <p:sp>
        <p:nvSpPr>
          <p:cNvPr id="456"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57"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58"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95"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496" name="Picture 7" descr=""/>
          <p:cNvPicPr/>
          <p:nvPr/>
        </p:nvPicPr>
        <p:blipFill>
          <a:blip r:embed="rId2"/>
          <a:stretch/>
        </p:blipFill>
        <p:spPr>
          <a:xfrm>
            <a:off x="10986840" y="201960"/>
            <a:ext cx="1126800" cy="1065960"/>
          </a:xfrm>
          <a:prstGeom prst="rect">
            <a:avLst/>
          </a:prstGeom>
          <a:ln>
            <a:noFill/>
          </a:ln>
        </p:spPr>
      </p:pic>
      <p:pic>
        <p:nvPicPr>
          <p:cNvPr id="497" name="Picture 6" descr=""/>
          <p:cNvPicPr/>
          <p:nvPr/>
        </p:nvPicPr>
        <p:blipFill>
          <a:blip r:embed="rId3"/>
          <a:stretch/>
        </p:blipFill>
        <p:spPr>
          <a:xfrm>
            <a:off x="10986840" y="201960"/>
            <a:ext cx="1126800" cy="1065960"/>
          </a:xfrm>
          <a:prstGeom prst="rect">
            <a:avLst/>
          </a:prstGeom>
          <a:ln>
            <a:noFill/>
          </a:ln>
        </p:spPr>
      </p:pic>
      <p:sp>
        <p:nvSpPr>
          <p:cNvPr id="49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9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36"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537" name="Picture 7" descr=""/>
          <p:cNvPicPr/>
          <p:nvPr/>
        </p:nvPicPr>
        <p:blipFill>
          <a:blip r:embed="rId2"/>
          <a:stretch/>
        </p:blipFill>
        <p:spPr>
          <a:xfrm>
            <a:off x="10986840" y="201960"/>
            <a:ext cx="1126800" cy="1065960"/>
          </a:xfrm>
          <a:prstGeom prst="rect">
            <a:avLst/>
          </a:prstGeom>
          <a:ln>
            <a:noFill/>
          </a:ln>
        </p:spPr>
      </p:pic>
      <p:pic>
        <p:nvPicPr>
          <p:cNvPr id="538" name="Picture 6" descr=""/>
          <p:cNvPicPr/>
          <p:nvPr/>
        </p:nvPicPr>
        <p:blipFill>
          <a:blip r:embed="rId3"/>
          <a:stretch/>
        </p:blipFill>
        <p:spPr>
          <a:xfrm>
            <a:off x="10986840" y="201960"/>
            <a:ext cx="1126800" cy="1065960"/>
          </a:xfrm>
          <a:prstGeom prst="rect">
            <a:avLst/>
          </a:prstGeom>
          <a:ln>
            <a:noFill/>
          </a:ln>
        </p:spPr>
      </p:pic>
      <p:sp>
        <p:nvSpPr>
          <p:cNvPr id="53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4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77"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578" name="Picture 7" descr=""/>
          <p:cNvPicPr/>
          <p:nvPr/>
        </p:nvPicPr>
        <p:blipFill>
          <a:blip r:embed="rId2"/>
          <a:stretch/>
        </p:blipFill>
        <p:spPr>
          <a:xfrm>
            <a:off x="10986840" y="201960"/>
            <a:ext cx="1126800" cy="1065960"/>
          </a:xfrm>
          <a:prstGeom prst="rect">
            <a:avLst/>
          </a:prstGeom>
          <a:ln>
            <a:noFill/>
          </a:ln>
        </p:spPr>
      </p:pic>
      <p:pic>
        <p:nvPicPr>
          <p:cNvPr id="579" name="Picture 6" descr=""/>
          <p:cNvPicPr/>
          <p:nvPr/>
        </p:nvPicPr>
        <p:blipFill>
          <a:blip r:embed="rId3"/>
          <a:stretch/>
        </p:blipFill>
        <p:spPr>
          <a:xfrm>
            <a:off x="10986840" y="201960"/>
            <a:ext cx="1126800" cy="1065960"/>
          </a:xfrm>
          <a:prstGeom prst="rect">
            <a:avLst/>
          </a:prstGeom>
          <a:ln>
            <a:noFill/>
          </a:ln>
        </p:spPr>
      </p:pic>
      <p:sp>
        <p:nvSpPr>
          <p:cNvPr id="58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8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18"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619" name="Picture 7" descr=""/>
          <p:cNvPicPr/>
          <p:nvPr/>
        </p:nvPicPr>
        <p:blipFill>
          <a:blip r:embed="rId2"/>
          <a:stretch/>
        </p:blipFill>
        <p:spPr>
          <a:xfrm>
            <a:off x="10986840" y="201960"/>
            <a:ext cx="1126800" cy="1065960"/>
          </a:xfrm>
          <a:prstGeom prst="rect">
            <a:avLst/>
          </a:prstGeom>
          <a:ln>
            <a:noFill/>
          </a:ln>
        </p:spPr>
      </p:pic>
      <p:pic>
        <p:nvPicPr>
          <p:cNvPr id="620" name="Picture 6" descr=""/>
          <p:cNvPicPr/>
          <p:nvPr/>
        </p:nvPicPr>
        <p:blipFill>
          <a:blip r:embed="rId3"/>
          <a:stretch/>
        </p:blipFill>
        <p:spPr>
          <a:xfrm>
            <a:off x="10986840" y="201960"/>
            <a:ext cx="1126800" cy="1065960"/>
          </a:xfrm>
          <a:prstGeom prst="rect">
            <a:avLst/>
          </a:prstGeom>
          <a:ln>
            <a:noFill/>
          </a:ln>
        </p:spPr>
      </p:pic>
      <p:sp>
        <p:nvSpPr>
          <p:cNvPr id="62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2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59"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660" name="Picture 7" descr=""/>
          <p:cNvPicPr/>
          <p:nvPr/>
        </p:nvPicPr>
        <p:blipFill>
          <a:blip r:embed="rId2"/>
          <a:stretch/>
        </p:blipFill>
        <p:spPr>
          <a:xfrm>
            <a:off x="10986840" y="201960"/>
            <a:ext cx="1126800" cy="1065960"/>
          </a:xfrm>
          <a:prstGeom prst="rect">
            <a:avLst/>
          </a:prstGeom>
          <a:ln>
            <a:noFill/>
          </a:ln>
        </p:spPr>
      </p:pic>
      <p:pic>
        <p:nvPicPr>
          <p:cNvPr id="661" name="Picture 6" descr=""/>
          <p:cNvPicPr/>
          <p:nvPr/>
        </p:nvPicPr>
        <p:blipFill>
          <a:blip r:embed="rId3"/>
          <a:stretch/>
        </p:blipFill>
        <p:spPr>
          <a:xfrm>
            <a:off x="10986840" y="201960"/>
            <a:ext cx="1126800" cy="1065960"/>
          </a:xfrm>
          <a:prstGeom prst="rect">
            <a:avLst/>
          </a:prstGeom>
          <a:ln>
            <a:noFill/>
          </a:ln>
        </p:spPr>
      </p:pic>
      <p:sp>
        <p:nvSpPr>
          <p:cNvPr id="66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6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00"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701" name="Picture 7" descr=""/>
          <p:cNvPicPr/>
          <p:nvPr/>
        </p:nvPicPr>
        <p:blipFill>
          <a:blip r:embed="rId2"/>
          <a:stretch/>
        </p:blipFill>
        <p:spPr>
          <a:xfrm>
            <a:off x="10986840" y="201960"/>
            <a:ext cx="1126800" cy="1065960"/>
          </a:xfrm>
          <a:prstGeom prst="rect">
            <a:avLst/>
          </a:prstGeom>
          <a:ln>
            <a:noFill/>
          </a:ln>
        </p:spPr>
      </p:pic>
      <p:pic>
        <p:nvPicPr>
          <p:cNvPr id="702" name="Picture 6" descr=""/>
          <p:cNvPicPr/>
          <p:nvPr/>
        </p:nvPicPr>
        <p:blipFill>
          <a:blip r:embed="rId3"/>
          <a:stretch/>
        </p:blipFill>
        <p:spPr>
          <a:xfrm>
            <a:off x="10986840" y="201960"/>
            <a:ext cx="1126800" cy="1065960"/>
          </a:xfrm>
          <a:prstGeom prst="rect">
            <a:avLst/>
          </a:prstGeom>
          <a:ln>
            <a:noFill/>
          </a:ln>
        </p:spPr>
      </p:pic>
      <p:sp>
        <p:nvSpPr>
          <p:cNvPr id="703"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04"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05"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42"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743" name="Picture 7" descr=""/>
          <p:cNvPicPr/>
          <p:nvPr/>
        </p:nvPicPr>
        <p:blipFill>
          <a:blip r:embed="rId2"/>
          <a:stretch/>
        </p:blipFill>
        <p:spPr>
          <a:xfrm>
            <a:off x="10986840" y="201960"/>
            <a:ext cx="1126800" cy="1065960"/>
          </a:xfrm>
          <a:prstGeom prst="rect">
            <a:avLst/>
          </a:prstGeom>
          <a:ln>
            <a:noFill/>
          </a:ln>
        </p:spPr>
      </p:pic>
      <p:pic>
        <p:nvPicPr>
          <p:cNvPr id="744" name="Picture 6" descr=""/>
          <p:cNvPicPr/>
          <p:nvPr/>
        </p:nvPicPr>
        <p:blipFill>
          <a:blip r:embed="rId3"/>
          <a:stretch/>
        </p:blipFill>
        <p:spPr>
          <a:xfrm>
            <a:off x="10986840" y="201960"/>
            <a:ext cx="1126800" cy="1065960"/>
          </a:xfrm>
          <a:prstGeom prst="rect">
            <a:avLst/>
          </a:prstGeom>
          <a:ln>
            <a:noFill/>
          </a:ln>
        </p:spPr>
      </p:pic>
      <p:sp>
        <p:nvSpPr>
          <p:cNvPr id="745"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46"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47"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42" name="Picture 7" descr=""/>
          <p:cNvPicPr/>
          <p:nvPr/>
        </p:nvPicPr>
        <p:blipFill>
          <a:blip r:embed="rId2"/>
          <a:stretch/>
        </p:blipFill>
        <p:spPr>
          <a:xfrm>
            <a:off x="10986840" y="201960"/>
            <a:ext cx="1126800" cy="1065960"/>
          </a:xfrm>
          <a:prstGeom prst="rect">
            <a:avLst/>
          </a:prstGeom>
          <a:ln>
            <a:noFill/>
          </a:ln>
        </p:spPr>
      </p:pic>
      <p:pic>
        <p:nvPicPr>
          <p:cNvPr id="43" name="Picture 6" descr=""/>
          <p:cNvPicPr/>
          <p:nvPr/>
        </p:nvPicPr>
        <p:blipFill>
          <a:blip r:embed="rId3"/>
          <a:stretch/>
        </p:blipFill>
        <p:spPr>
          <a:xfrm>
            <a:off x="10986840" y="201960"/>
            <a:ext cx="1126800" cy="106596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84" name="CustomShape 1"/>
          <p:cNvSpPr/>
          <p:nvPr/>
        </p:nvSpPr>
        <p:spPr>
          <a:xfrm>
            <a:off x="360" y="176040"/>
            <a:ext cx="12182760" cy="1639800"/>
          </a:xfrm>
          <a:prstGeom prst="rect">
            <a:avLst/>
          </a:prstGeom>
          <a:solidFill>
            <a:srgbClr val="2683c6"/>
          </a:solidFill>
          <a:ln w="25560">
            <a:noFill/>
          </a:ln>
        </p:spPr>
        <p:style>
          <a:lnRef idx="0"/>
          <a:fillRef idx="0"/>
          <a:effectRef idx="0"/>
          <a:fontRef idx="minor"/>
        </p:style>
      </p:sp>
      <p:pic>
        <p:nvPicPr>
          <p:cNvPr id="785" name="Picture 7" descr=""/>
          <p:cNvPicPr/>
          <p:nvPr/>
        </p:nvPicPr>
        <p:blipFill>
          <a:blip r:embed="rId2"/>
          <a:stretch/>
        </p:blipFill>
        <p:spPr>
          <a:xfrm>
            <a:off x="10986840" y="201960"/>
            <a:ext cx="1127520" cy="1066680"/>
          </a:xfrm>
          <a:prstGeom prst="rect">
            <a:avLst/>
          </a:prstGeom>
          <a:ln>
            <a:noFill/>
          </a:ln>
        </p:spPr>
      </p:pic>
      <p:pic>
        <p:nvPicPr>
          <p:cNvPr id="786" name="Picture 6" descr=""/>
          <p:cNvPicPr/>
          <p:nvPr/>
        </p:nvPicPr>
        <p:blipFill>
          <a:blip r:embed="rId3"/>
          <a:stretch/>
        </p:blipFill>
        <p:spPr>
          <a:xfrm>
            <a:off x="10986840" y="201960"/>
            <a:ext cx="1127520" cy="1066680"/>
          </a:xfrm>
          <a:prstGeom prst="rect">
            <a:avLst/>
          </a:prstGeom>
          <a:ln>
            <a:noFill/>
          </a:ln>
        </p:spPr>
      </p:pic>
      <p:sp>
        <p:nvSpPr>
          <p:cNvPr id="787"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88"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89"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90"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91" name="PlaceHolder 6"/>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8" name="CustomShape 1"/>
          <p:cNvSpPr/>
          <p:nvPr/>
        </p:nvSpPr>
        <p:spPr>
          <a:xfrm>
            <a:off x="360" y="176040"/>
            <a:ext cx="12182760" cy="1639800"/>
          </a:xfrm>
          <a:prstGeom prst="rect">
            <a:avLst/>
          </a:prstGeom>
          <a:solidFill>
            <a:srgbClr val="2683c6"/>
          </a:solidFill>
          <a:ln w="25560">
            <a:noFill/>
          </a:ln>
        </p:spPr>
        <p:style>
          <a:lnRef idx="0"/>
          <a:fillRef idx="0"/>
          <a:effectRef idx="0"/>
          <a:fontRef idx="minor"/>
        </p:style>
      </p:sp>
      <p:pic>
        <p:nvPicPr>
          <p:cNvPr id="829" name="Picture 7" descr=""/>
          <p:cNvPicPr/>
          <p:nvPr/>
        </p:nvPicPr>
        <p:blipFill>
          <a:blip r:embed="rId2"/>
          <a:stretch/>
        </p:blipFill>
        <p:spPr>
          <a:xfrm>
            <a:off x="10986840" y="201960"/>
            <a:ext cx="1127520" cy="1066680"/>
          </a:xfrm>
          <a:prstGeom prst="rect">
            <a:avLst/>
          </a:prstGeom>
          <a:ln>
            <a:noFill/>
          </a:ln>
        </p:spPr>
      </p:pic>
      <p:pic>
        <p:nvPicPr>
          <p:cNvPr id="830" name="Picture 6" descr=""/>
          <p:cNvPicPr/>
          <p:nvPr/>
        </p:nvPicPr>
        <p:blipFill>
          <a:blip r:embed="rId3"/>
          <a:stretch/>
        </p:blipFill>
        <p:spPr>
          <a:xfrm>
            <a:off x="10986840" y="201960"/>
            <a:ext cx="1127520" cy="1066680"/>
          </a:xfrm>
          <a:prstGeom prst="rect">
            <a:avLst/>
          </a:prstGeom>
          <a:ln>
            <a:noFill/>
          </a:ln>
        </p:spPr>
      </p:pic>
      <p:sp>
        <p:nvSpPr>
          <p:cNvPr id="83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3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69"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870" name="Picture 7" descr=""/>
          <p:cNvPicPr/>
          <p:nvPr/>
        </p:nvPicPr>
        <p:blipFill>
          <a:blip r:embed="rId2"/>
          <a:stretch/>
        </p:blipFill>
        <p:spPr>
          <a:xfrm>
            <a:off x="10986840" y="201960"/>
            <a:ext cx="1126800" cy="1065960"/>
          </a:xfrm>
          <a:prstGeom prst="rect">
            <a:avLst/>
          </a:prstGeom>
          <a:ln>
            <a:noFill/>
          </a:ln>
        </p:spPr>
      </p:pic>
      <p:pic>
        <p:nvPicPr>
          <p:cNvPr id="871" name="Picture 6" descr=""/>
          <p:cNvPicPr/>
          <p:nvPr/>
        </p:nvPicPr>
        <p:blipFill>
          <a:blip r:embed="rId3"/>
          <a:stretch/>
        </p:blipFill>
        <p:spPr>
          <a:xfrm>
            <a:off x="10986840" y="201960"/>
            <a:ext cx="1126800" cy="1065960"/>
          </a:xfrm>
          <a:prstGeom prst="rect">
            <a:avLst/>
          </a:prstGeom>
          <a:ln>
            <a:noFill/>
          </a:ln>
        </p:spPr>
      </p:pic>
      <p:sp>
        <p:nvSpPr>
          <p:cNvPr id="87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7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910"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911" name="Picture 7" descr=""/>
          <p:cNvPicPr/>
          <p:nvPr/>
        </p:nvPicPr>
        <p:blipFill>
          <a:blip r:embed="rId2"/>
          <a:stretch/>
        </p:blipFill>
        <p:spPr>
          <a:xfrm>
            <a:off x="10986840" y="201960"/>
            <a:ext cx="1126800" cy="1065960"/>
          </a:xfrm>
          <a:prstGeom prst="rect">
            <a:avLst/>
          </a:prstGeom>
          <a:ln>
            <a:noFill/>
          </a:ln>
        </p:spPr>
      </p:pic>
      <p:pic>
        <p:nvPicPr>
          <p:cNvPr id="912" name="Picture 6" descr=""/>
          <p:cNvPicPr/>
          <p:nvPr/>
        </p:nvPicPr>
        <p:blipFill>
          <a:blip r:embed="rId3"/>
          <a:stretch/>
        </p:blipFill>
        <p:spPr>
          <a:xfrm>
            <a:off x="10986840" y="201960"/>
            <a:ext cx="1126800" cy="1065960"/>
          </a:xfrm>
          <a:prstGeom prst="rect">
            <a:avLst/>
          </a:prstGeom>
          <a:ln>
            <a:noFill/>
          </a:ln>
        </p:spPr>
      </p:pic>
      <p:sp>
        <p:nvSpPr>
          <p:cNvPr id="91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1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951"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952" name="Picture 7" descr=""/>
          <p:cNvPicPr/>
          <p:nvPr/>
        </p:nvPicPr>
        <p:blipFill>
          <a:blip r:embed="rId2"/>
          <a:stretch/>
        </p:blipFill>
        <p:spPr>
          <a:xfrm>
            <a:off x="10986840" y="201960"/>
            <a:ext cx="1126800" cy="1065960"/>
          </a:xfrm>
          <a:prstGeom prst="rect">
            <a:avLst/>
          </a:prstGeom>
          <a:ln>
            <a:noFill/>
          </a:ln>
        </p:spPr>
      </p:pic>
      <p:pic>
        <p:nvPicPr>
          <p:cNvPr id="953" name="Picture 6" descr=""/>
          <p:cNvPicPr/>
          <p:nvPr/>
        </p:nvPicPr>
        <p:blipFill>
          <a:blip r:embed="rId3"/>
          <a:stretch/>
        </p:blipFill>
        <p:spPr>
          <a:xfrm>
            <a:off x="10986840" y="201960"/>
            <a:ext cx="1126800" cy="1065960"/>
          </a:xfrm>
          <a:prstGeom prst="rect">
            <a:avLst/>
          </a:prstGeom>
          <a:ln>
            <a:noFill/>
          </a:ln>
        </p:spPr>
      </p:pic>
      <p:sp>
        <p:nvSpPr>
          <p:cNvPr id="95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5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992"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993" name="Picture 7" descr=""/>
          <p:cNvPicPr/>
          <p:nvPr/>
        </p:nvPicPr>
        <p:blipFill>
          <a:blip r:embed="rId2"/>
          <a:stretch/>
        </p:blipFill>
        <p:spPr>
          <a:xfrm>
            <a:off x="10986840" y="201960"/>
            <a:ext cx="1131480" cy="1070640"/>
          </a:xfrm>
          <a:prstGeom prst="rect">
            <a:avLst/>
          </a:prstGeom>
          <a:ln>
            <a:noFill/>
          </a:ln>
        </p:spPr>
      </p:pic>
      <p:pic>
        <p:nvPicPr>
          <p:cNvPr id="994" name="Picture 6" descr=""/>
          <p:cNvPicPr/>
          <p:nvPr/>
        </p:nvPicPr>
        <p:blipFill>
          <a:blip r:embed="rId3"/>
          <a:stretch/>
        </p:blipFill>
        <p:spPr>
          <a:xfrm>
            <a:off x="10986840" y="201960"/>
            <a:ext cx="1131480" cy="1070640"/>
          </a:xfrm>
          <a:prstGeom prst="rect">
            <a:avLst/>
          </a:prstGeom>
          <a:ln>
            <a:noFill/>
          </a:ln>
        </p:spPr>
      </p:pic>
      <p:sp>
        <p:nvSpPr>
          <p:cNvPr id="99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9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033"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034" name="Picture 7" descr=""/>
          <p:cNvPicPr/>
          <p:nvPr/>
        </p:nvPicPr>
        <p:blipFill>
          <a:blip r:embed="rId2"/>
          <a:stretch/>
        </p:blipFill>
        <p:spPr>
          <a:xfrm>
            <a:off x="10986840" y="201960"/>
            <a:ext cx="1131480" cy="1070640"/>
          </a:xfrm>
          <a:prstGeom prst="rect">
            <a:avLst/>
          </a:prstGeom>
          <a:ln>
            <a:noFill/>
          </a:ln>
        </p:spPr>
      </p:pic>
      <p:pic>
        <p:nvPicPr>
          <p:cNvPr id="1035" name="Picture 6" descr=""/>
          <p:cNvPicPr/>
          <p:nvPr/>
        </p:nvPicPr>
        <p:blipFill>
          <a:blip r:embed="rId3"/>
          <a:stretch/>
        </p:blipFill>
        <p:spPr>
          <a:xfrm>
            <a:off x="10986840" y="201960"/>
            <a:ext cx="1131480" cy="1070640"/>
          </a:xfrm>
          <a:prstGeom prst="rect">
            <a:avLst/>
          </a:prstGeom>
          <a:ln>
            <a:noFill/>
          </a:ln>
        </p:spPr>
      </p:pic>
      <p:sp>
        <p:nvSpPr>
          <p:cNvPr id="103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3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074"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075" name="Picture 7" descr=""/>
          <p:cNvPicPr/>
          <p:nvPr/>
        </p:nvPicPr>
        <p:blipFill>
          <a:blip r:embed="rId2"/>
          <a:stretch/>
        </p:blipFill>
        <p:spPr>
          <a:xfrm>
            <a:off x="10986840" y="201960"/>
            <a:ext cx="1131480" cy="1070640"/>
          </a:xfrm>
          <a:prstGeom prst="rect">
            <a:avLst/>
          </a:prstGeom>
          <a:ln>
            <a:noFill/>
          </a:ln>
        </p:spPr>
      </p:pic>
      <p:pic>
        <p:nvPicPr>
          <p:cNvPr id="1076" name="Picture 6" descr=""/>
          <p:cNvPicPr/>
          <p:nvPr/>
        </p:nvPicPr>
        <p:blipFill>
          <a:blip r:embed="rId3"/>
          <a:stretch/>
        </p:blipFill>
        <p:spPr>
          <a:xfrm>
            <a:off x="10986840" y="201960"/>
            <a:ext cx="1131480" cy="1070640"/>
          </a:xfrm>
          <a:prstGeom prst="rect">
            <a:avLst/>
          </a:prstGeom>
          <a:ln>
            <a:noFill/>
          </a:ln>
        </p:spPr>
      </p:pic>
      <p:sp>
        <p:nvSpPr>
          <p:cNvPr id="107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7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115"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116" name="Picture 7" descr=""/>
          <p:cNvPicPr/>
          <p:nvPr/>
        </p:nvPicPr>
        <p:blipFill>
          <a:blip r:embed="rId2"/>
          <a:stretch/>
        </p:blipFill>
        <p:spPr>
          <a:xfrm>
            <a:off x="10986840" y="201960"/>
            <a:ext cx="1128240" cy="1067400"/>
          </a:xfrm>
          <a:prstGeom prst="rect">
            <a:avLst/>
          </a:prstGeom>
          <a:ln>
            <a:noFill/>
          </a:ln>
        </p:spPr>
      </p:pic>
      <p:pic>
        <p:nvPicPr>
          <p:cNvPr id="1117" name="Picture 6" descr=""/>
          <p:cNvPicPr/>
          <p:nvPr/>
        </p:nvPicPr>
        <p:blipFill>
          <a:blip r:embed="rId3"/>
          <a:stretch/>
        </p:blipFill>
        <p:spPr>
          <a:xfrm>
            <a:off x="10986840" y="201960"/>
            <a:ext cx="1128240" cy="1067400"/>
          </a:xfrm>
          <a:prstGeom prst="rect">
            <a:avLst/>
          </a:prstGeom>
          <a:ln>
            <a:noFill/>
          </a:ln>
        </p:spPr>
      </p:pic>
      <p:sp>
        <p:nvSpPr>
          <p:cNvPr id="1118"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119"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120"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121"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122" name="PlaceHolder 6"/>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159"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160" name="Picture 7" descr=""/>
          <p:cNvPicPr/>
          <p:nvPr/>
        </p:nvPicPr>
        <p:blipFill>
          <a:blip r:embed="rId2"/>
          <a:stretch/>
        </p:blipFill>
        <p:spPr>
          <a:xfrm>
            <a:off x="10986840" y="201960"/>
            <a:ext cx="1128240" cy="1067400"/>
          </a:xfrm>
          <a:prstGeom prst="rect">
            <a:avLst/>
          </a:prstGeom>
          <a:ln>
            <a:noFill/>
          </a:ln>
        </p:spPr>
      </p:pic>
      <p:pic>
        <p:nvPicPr>
          <p:cNvPr id="1161" name="Picture 6" descr=""/>
          <p:cNvPicPr/>
          <p:nvPr/>
        </p:nvPicPr>
        <p:blipFill>
          <a:blip r:embed="rId3"/>
          <a:stretch/>
        </p:blipFill>
        <p:spPr>
          <a:xfrm>
            <a:off x="10986840" y="201960"/>
            <a:ext cx="1128240" cy="1067400"/>
          </a:xfrm>
          <a:prstGeom prst="rect">
            <a:avLst/>
          </a:prstGeom>
          <a:ln>
            <a:noFill/>
          </a:ln>
        </p:spPr>
      </p:pic>
      <p:sp>
        <p:nvSpPr>
          <p:cNvPr id="116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6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83" name="Picture 7" descr=""/>
          <p:cNvPicPr/>
          <p:nvPr/>
        </p:nvPicPr>
        <p:blipFill>
          <a:blip r:embed="rId2"/>
          <a:stretch/>
        </p:blipFill>
        <p:spPr>
          <a:xfrm>
            <a:off x="10986840" y="201960"/>
            <a:ext cx="1126800" cy="1065960"/>
          </a:xfrm>
          <a:prstGeom prst="rect">
            <a:avLst/>
          </a:prstGeom>
          <a:ln>
            <a:noFill/>
          </a:ln>
        </p:spPr>
      </p:pic>
      <p:pic>
        <p:nvPicPr>
          <p:cNvPr id="84" name="Picture 6" descr=""/>
          <p:cNvPicPr/>
          <p:nvPr/>
        </p:nvPicPr>
        <p:blipFill>
          <a:blip r:embed="rId3"/>
          <a:stretch/>
        </p:blipFill>
        <p:spPr>
          <a:xfrm>
            <a:off x="10986840" y="201960"/>
            <a:ext cx="1126800" cy="1065960"/>
          </a:xfrm>
          <a:prstGeom prst="rect">
            <a:avLst/>
          </a:prstGeom>
          <a:ln>
            <a:noFill/>
          </a:ln>
        </p:spPr>
      </p:pic>
      <p:sp>
        <p:nvSpPr>
          <p:cNvPr id="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00"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01" name="Picture 7" descr=""/>
          <p:cNvPicPr/>
          <p:nvPr/>
        </p:nvPicPr>
        <p:blipFill>
          <a:blip r:embed="rId2"/>
          <a:stretch/>
        </p:blipFill>
        <p:spPr>
          <a:xfrm>
            <a:off x="10986840" y="201960"/>
            <a:ext cx="1128240" cy="1067400"/>
          </a:xfrm>
          <a:prstGeom prst="rect">
            <a:avLst/>
          </a:prstGeom>
          <a:ln>
            <a:noFill/>
          </a:ln>
        </p:spPr>
      </p:pic>
      <p:pic>
        <p:nvPicPr>
          <p:cNvPr id="1202" name="Picture 6" descr=""/>
          <p:cNvPicPr/>
          <p:nvPr/>
        </p:nvPicPr>
        <p:blipFill>
          <a:blip r:embed="rId3"/>
          <a:stretch/>
        </p:blipFill>
        <p:spPr>
          <a:xfrm>
            <a:off x="10986840" y="201960"/>
            <a:ext cx="1128240" cy="1067400"/>
          </a:xfrm>
          <a:prstGeom prst="rect">
            <a:avLst/>
          </a:prstGeom>
          <a:ln>
            <a:noFill/>
          </a:ln>
        </p:spPr>
      </p:pic>
      <p:sp>
        <p:nvSpPr>
          <p:cNvPr id="1203"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04"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05"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42"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43" name="Picture 7" descr=""/>
          <p:cNvPicPr/>
          <p:nvPr/>
        </p:nvPicPr>
        <p:blipFill>
          <a:blip r:embed="rId2"/>
          <a:stretch/>
        </p:blipFill>
        <p:spPr>
          <a:xfrm>
            <a:off x="10986840" y="201960"/>
            <a:ext cx="1128240" cy="1067400"/>
          </a:xfrm>
          <a:prstGeom prst="rect">
            <a:avLst/>
          </a:prstGeom>
          <a:ln>
            <a:noFill/>
          </a:ln>
        </p:spPr>
      </p:pic>
      <p:pic>
        <p:nvPicPr>
          <p:cNvPr id="1244" name="Picture 6" descr=""/>
          <p:cNvPicPr/>
          <p:nvPr/>
        </p:nvPicPr>
        <p:blipFill>
          <a:blip r:embed="rId3"/>
          <a:stretch/>
        </p:blipFill>
        <p:spPr>
          <a:xfrm>
            <a:off x="10986840" y="201960"/>
            <a:ext cx="1128240" cy="1067400"/>
          </a:xfrm>
          <a:prstGeom prst="rect">
            <a:avLst/>
          </a:prstGeom>
          <a:ln>
            <a:noFill/>
          </a:ln>
        </p:spPr>
      </p:pic>
      <p:sp>
        <p:nvSpPr>
          <p:cNvPr id="1245"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46"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47"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48"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49" name="PlaceHolder 6"/>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86"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87" name="Picture 7" descr=""/>
          <p:cNvPicPr/>
          <p:nvPr/>
        </p:nvPicPr>
        <p:blipFill>
          <a:blip r:embed="rId2"/>
          <a:stretch/>
        </p:blipFill>
        <p:spPr>
          <a:xfrm>
            <a:off x="10986840" y="201960"/>
            <a:ext cx="1128240" cy="1067400"/>
          </a:xfrm>
          <a:prstGeom prst="rect">
            <a:avLst/>
          </a:prstGeom>
          <a:ln>
            <a:noFill/>
          </a:ln>
        </p:spPr>
      </p:pic>
      <p:pic>
        <p:nvPicPr>
          <p:cNvPr id="1288" name="Picture 6" descr=""/>
          <p:cNvPicPr/>
          <p:nvPr/>
        </p:nvPicPr>
        <p:blipFill>
          <a:blip r:embed="rId3"/>
          <a:stretch/>
        </p:blipFill>
        <p:spPr>
          <a:xfrm>
            <a:off x="10986840" y="201960"/>
            <a:ext cx="1128240" cy="1067400"/>
          </a:xfrm>
          <a:prstGeom prst="rect">
            <a:avLst/>
          </a:prstGeom>
          <a:ln>
            <a:noFill/>
          </a:ln>
        </p:spPr>
      </p:pic>
      <p:sp>
        <p:nvSpPr>
          <p:cNvPr id="128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9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327"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328" name="Picture 7" descr=""/>
          <p:cNvPicPr/>
          <p:nvPr/>
        </p:nvPicPr>
        <p:blipFill>
          <a:blip r:embed="rId2"/>
          <a:stretch/>
        </p:blipFill>
        <p:spPr>
          <a:xfrm>
            <a:off x="10986840" y="201960"/>
            <a:ext cx="1128240" cy="1067400"/>
          </a:xfrm>
          <a:prstGeom prst="rect">
            <a:avLst/>
          </a:prstGeom>
          <a:ln>
            <a:noFill/>
          </a:ln>
        </p:spPr>
      </p:pic>
      <p:pic>
        <p:nvPicPr>
          <p:cNvPr id="1329" name="Picture 6" descr=""/>
          <p:cNvPicPr/>
          <p:nvPr/>
        </p:nvPicPr>
        <p:blipFill>
          <a:blip r:embed="rId3"/>
          <a:stretch/>
        </p:blipFill>
        <p:spPr>
          <a:xfrm>
            <a:off x="10986840" y="201960"/>
            <a:ext cx="1128240" cy="1067400"/>
          </a:xfrm>
          <a:prstGeom prst="rect">
            <a:avLst/>
          </a:prstGeom>
          <a:ln>
            <a:noFill/>
          </a:ln>
        </p:spPr>
      </p:pic>
      <p:sp>
        <p:nvSpPr>
          <p:cNvPr id="133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3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368"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369" name="Picture 7" descr=""/>
          <p:cNvPicPr/>
          <p:nvPr/>
        </p:nvPicPr>
        <p:blipFill>
          <a:blip r:embed="rId2"/>
          <a:stretch/>
        </p:blipFill>
        <p:spPr>
          <a:xfrm>
            <a:off x="10986840" y="201960"/>
            <a:ext cx="1128240" cy="1067400"/>
          </a:xfrm>
          <a:prstGeom prst="rect">
            <a:avLst/>
          </a:prstGeom>
          <a:ln>
            <a:noFill/>
          </a:ln>
        </p:spPr>
      </p:pic>
      <p:pic>
        <p:nvPicPr>
          <p:cNvPr id="1370" name="Picture 6" descr=""/>
          <p:cNvPicPr/>
          <p:nvPr/>
        </p:nvPicPr>
        <p:blipFill>
          <a:blip r:embed="rId3"/>
          <a:stretch/>
        </p:blipFill>
        <p:spPr>
          <a:xfrm>
            <a:off x="10986840" y="201960"/>
            <a:ext cx="1128240" cy="1067400"/>
          </a:xfrm>
          <a:prstGeom prst="rect">
            <a:avLst/>
          </a:prstGeom>
          <a:ln>
            <a:noFill/>
          </a:ln>
        </p:spPr>
      </p:pic>
      <p:sp>
        <p:nvSpPr>
          <p:cNvPr id="1371"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372"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373"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374" name="PlaceHolder 5"/>
          <p:cNvSpPr>
            <a:spLocks noGrp="1"/>
          </p:cNvSpPr>
          <p:nvPr>
            <p:ph type="body"/>
          </p:nvPr>
        </p:nvSpPr>
        <p:spPr>
          <a:xfrm>
            <a:off x="60948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375" name="PlaceHolder 6"/>
          <p:cNvSpPr>
            <a:spLocks noGrp="1"/>
          </p:cNvSpPr>
          <p:nvPr>
            <p:ph type="body"/>
          </p:nvPr>
        </p:nvSpPr>
        <p:spPr>
          <a:xfrm>
            <a:off x="6231960" y="368208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412"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413" name="Picture 7" descr=""/>
          <p:cNvPicPr/>
          <p:nvPr/>
        </p:nvPicPr>
        <p:blipFill>
          <a:blip r:embed="rId2"/>
          <a:stretch/>
        </p:blipFill>
        <p:spPr>
          <a:xfrm>
            <a:off x="10986840" y="201960"/>
            <a:ext cx="1128240" cy="1067400"/>
          </a:xfrm>
          <a:prstGeom prst="rect">
            <a:avLst/>
          </a:prstGeom>
          <a:ln>
            <a:noFill/>
          </a:ln>
        </p:spPr>
      </p:pic>
      <p:pic>
        <p:nvPicPr>
          <p:cNvPr id="1414" name="Picture 6" descr=""/>
          <p:cNvPicPr/>
          <p:nvPr/>
        </p:nvPicPr>
        <p:blipFill>
          <a:blip r:embed="rId3"/>
          <a:stretch/>
        </p:blipFill>
        <p:spPr>
          <a:xfrm>
            <a:off x="10986840" y="201960"/>
            <a:ext cx="1128240" cy="1067400"/>
          </a:xfrm>
          <a:prstGeom prst="rect">
            <a:avLst/>
          </a:prstGeom>
          <a:ln>
            <a:noFill/>
          </a:ln>
        </p:spPr>
      </p:pic>
      <p:sp>
        <p:nvSpPr>
          <p:cNvPr id="141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1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 id="2147484101" r:id="rId14"/>
    <p:sldLayoutId id="2147484102" r:id="rId15"/>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453"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454" name="Picture 7" descr=""/>
          <p:cNvPicPr/>
          <p:nvPr/>
        </p:nvPicPr>
        <p:blipFill>
          <a:blip r:embed="rId2"/>
          <a:stretch/>
        </p:blipFill>
        <p:spPr>
          <a:xfrm>
            <a:off x="10986840" y="201960"/>
            <a:ext cx="1128240" cy="1067400"/>
          </a:xfrm>
          <a:prstGeom prst="rect">
            <a:avLst/>
          </a:prstGeom>
          <a:ln>
            <a:noFill/>
          </a:ln>
        </p:spPr>
      </p:pic>
      <p:pic>
        <p:nvPicPr>
          <p:cNvPr id="1455" name="Picture 6" descr=""/>
          <p:cNvPicPr/>
          <p:nvPr/>
        </p:nvPicPr>
        <p:blipFill>
          <a:blip r:embed="rId3"/>
          <a:stretch/>
        </p:blipFill>
        <p:spPr>
          <a:xfrm>
            <a:off x="10986840" y="201960"/>
            <a:ext cx="1128240" cy="1067400"/>
          </a:xfrm>
          <a:prstGeom prst="rect">
            <a:avLst/>
          </a:prstGeom>
          <a:ln>
            <a:noFill/>
          </a:ln>
        </p:spPr>
      </p:pic>
      <p:sp>
        <p:nvSpPr>
          <p:cNvPr id="145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5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494"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495" name="Picture 7" descr=""/>
          <p:cNvPicPr/>
          <p:nvPr/>
        </p:nvPicPr>
        <p:blipFill>
          <a:blip r:embed="rId2"/>
          <a:stretch/>
        </p:blipFill>
        <p:spPr>
          <a:xfrm>
            <a:off x="10986840" y="201960"/>
            <a:ext cx="1128240" cy="1067400"/>
          </a:xfrm>
          <a:prstGeom prst="rect">
            <a:avLst/>
          </a:prstGeom>
          <a:ln>
            <a:noFill/>
          </a:ln>
        </p:spPr>
      </p:pic>
      <p:pic>
        <p:nvPicPr>
          <p:cNvPr id="1496" name="Picture 6" descr=""/>
          <p:cNvPicPr/>
          <p:nvPr/>
        </p:nvPicPr>
        <p:blipFill>
          <a:blip r:embed="rId3"/>
          <a:stretch/>
        </p:blipFill>
        <p:spPr>
          <a:xfrm>
            <a:off x="10986840" y="201960"/>
            <a:ext cx="1128240" cy="1067400"/>
          </a:xfrm>
          <a:prstGeom prst="rect">
            <a:avLst/>
          </a:prstGeom>
          <a:ln>
            <a:noFill/>
          </a:ln>
        </p:spPr>
      </p:pic>
      <p:sp>
        <p:nvSpPr>
          <p:cNvPr id="1497"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498" name="PlaceHolder 3"/>
          <p:cNvSpPr>
            <a:spLocks noGrp="1"/>
          </p:cNvSpPr>
          <p:nvPr>
            <p:ph type="body"/>
          </p:nvPr>
        </p:nvSpPr>
        <p:spPr>
          <a:xfrm>
            <a:off x="609480" y="160452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499" name="PlaceHolder 4"/>
          <p:cNvSpPr>
            <a:spLocks noGrp="1"/>
          </p:cNvSpPr>
          <p:nvPr>
            <p:ph type="body"/>
          </p:nvPr>
        </p:nvSpPr>
        <p:spPr>
          <a:xfrm>
            <a:off x="609480" y="368208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536"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537" name="Picture 7" descr=""/>
          <p:cNvPicPr/>
          <p:nvPr/>
        </p:nvPicPr>
        <p:blipFill>
          <a:blip r:embed="rId2"/>
          <a:stretch/>
        </p:blipFill>
        <p:spPr>
          <a:xfrm>
            <a:off x="10986840" y="201960"/>
            <a:ext cx="1128240" cy="1067400"/>
          </a:xfrm>
          <a:prstGeom prst="rect">
            <a:avLst/>
          </a:prstGeom>
          <a:ln>
            <a:noFill/>
          </a:ln>
        </p:spPr>
      </p:pic>
      <p:pic>
        <p:nvPicPr>
          <p:cNvPr id="1538" name="Picture 6" descr=""/>
          <p:cNvPicPr/>
          <p:nvPr/>
        </p:nvPicPr>
        <p:blipFill>
          <a:blip r:embed="rId3"/>
          <a:stretch/>
        </p:blipFill>
        <p:spPr>
          <a:xfrm>
            <a:off x="10986840" y="201960"/>
            <a:ext cx="1128240" cy="1067400"/>
          </a:xfrm>
          <a:prstGeom prst="rect">
            <a:avLst/>
          </a:prstGeom>
          <a:ln>
            <a:noFill/>
          </a:ln>
        </p:spPr>
      </p:pic>
      <p:sp>
        <p:nvSpPr>
          <p:cNvPr id="1539"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540"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541"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542" name="PlaceHolder 5"/>
          <p:cNvSpPr>
            <a:spLocks noGrp="1"/>
          </p:cNvSpPr>
          <p:nvPr>
            <p:ph type="body"/>
          </p:nvPr>
        </p:nvSpPr>
        <p:spPr>
          <a:xfrm>
            <a:off x="609480" y="368208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579"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580" name="Picture 7" descr=""/>
          <p:cNvPicPr/>
          <p:nvPr/>
        </p:nvPicPr>
        <p:blipFill>
          <a:blip r:embed="rId2"/>
          <a:stretch/>
        </p:blipFill>
        <p:spPr>
          <a:xfrm>
            <a:off x="10986840" y="201960"/>
            <a:ext cx="1128240" cy="1067400"/>
          </a:xfrm>
          <a:prstGeom prst="rect">
            <a:avLst/>
          </a:prstGeom>
          <a:ln>
            <a:noFill/>
          </a:ln>
        </p:spPr>
      </p:pic>
      <p:pic>
        <p:nvPicPr>
          <p:cNvPr id="1581" name="Picture 6" descr=""/>
          <p:cNvPicPr/>
          <p:nvPr/>
        </p:nvPicPr>
        <p:blipFill>
          <a:blip r:embed="rId3"/>
          <a:stretch/>
        </p:blipFill>
        <p:spPr>
          <a:xfrm>
            <a:off x="10986840" y="201960"/>
            <a:ext cx="1128240" cy="1067400"/>
          </a:xfrm>
          <a:prstGeom prst="rect">
            <a:avLst/>
          </a:prstGeom>
          <a:ln>
            <a:noFill/>
          </a:ln>
        </p:spPr>
      </p:pic>
      <p:sp>
        <p:nvSpPr>
          <p:cNvPr id="158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8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124" name="Picture 7" descr=""/>
          <p:cNvPicPr/>
          <p:nvPr/>
        </p:nvPicPr>
        <p:blipFill>
          <a:blip r:embed="rId2"/>
          <a:stretch/>
        </p:blipFill>
        <p:spPr>
          <a:xfrm>
            <a:off x="10986840" y="201960"/>
            <a:ext cx="1126800" cy="1065960"/>
          </a:xfrm>
          <a:prstGeom prst="rect">
            <a:avLst/>
          </a:prstGeom>
          <a:ln>
            <a:noFill/>
          </a:ln>
        </p:spPr>
      </p:pic>
      <p:pic>
        <p:nvPicPr>
          <p:cNvPr id="125" name="Picture 6" descr=""/>
          <p:cNvPicPr/>
          <p:nvPr/>
        </p:nvPicPr>
        <p:blipFill>
          <a:blip r:embed="rId3"/>
          <a:stretch/>
        </p:blipFill>
        <p:spPr>
          <a:xfrm>
            <a:off x="10986840" y="201960"/>
            <a:ext cx="1126800" cy="1065960"/>
          </a:xfrm>
          <a:prstGeom prst="rect">
            <a:avLst/>
          </a:prstGeom>
          <a:ln>
            <a:noFill/>
          </a:ln>
        </p:spPr>
      </p:pic>
      <p:sp>
        <p:nvSpPr>
          <p:cNvPr id="12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20"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21" name="Picture 7" descr=""/>
          <p:cNvPicPr/>
          <p:nvPr/>
        </p:nvPicPr>
        <p:blipFill>
          <a:blip r:embed="rId2"/>
          <a:stretch/>
        </p:blipFill>
        <p:spPr>
          <a:xfrm>
            <a:off x="10986840" y="201960"/>
            <a:ext cx="1128240" cy="1067400"/>
          </a:xfrm>
          <a:prstGeom prst="rect">
            <a:avLst/>
          </a:prstGeom>
          <a:ln>
            <a:noFill/>
          </a:ln>
        </p:spPr>
      </p:pic>
      <p:pic>
        <p:nvPicPr>
          <p:cNvPr id="1622" name="Picture 6" descr=""/>
          <p:cNvPicPr/>
          <p:nvPr/>
        </p:nvPicPr>
        <p:blipFill>
          <a:blip r:embed="rId3"/>
          <a:stretch/>
        </p:blipFill>
        <p:spPr>
          <a:xfrm>
            <a:off x="10986840" y="201960"/>
            <a:ext cx="1128240" cy="1067400"/>
          </a:xfrm>
          <a:prstGeom prst="rect">
            <a:avLst/>
          </a:prstGeom>
          <a:ln>
            <a:noFill/>
          </a:ln>
        </p:spPr>
      </p:pic>
      <p:sp>
        <p:nvSpPr>
          <p:cNvPr id="1623"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624"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625"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62"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63" name="Picture 7" descr=""/>
          <p:cNvPicPr/>
          <p:nvPr/>
        </p:nvPicPr>
        <p:blipFill>
          <a:blip r:embed="rId2"/>
          <a:stretch/>
        </p:blipFill>
        <p:spPr>
          <a:xfrm>
            <a:off x="10986840" y="201960"/>
            <a:ext cx="1128240" cy="1067400"/>
          </a:xfrm>
          <a:prstGeom prst="rect">
            <a:avLst/>
          </a:prstGeom>
          <a:ln>
            <a:noFill/>
          </a:ln>
        </p:spPr>
      </p:pic>
      <p:pic>
        <p:nvPicPr>
          <p:cNvPr id="1664" name="Picture 6" descr=""/>
          <p:cNvPicPr/>
          <p:nvPr/>
        </p:nvPicPr>
        <p:blipFill>
          <a:blip r:embed="rId3"/>
          <a:stretch/>
        </p:blipFill>
        <p:spPr>
          <a:xfrm>
            <a:off x="10986840" y="201960"/>
            <a:ext cx="1128240" cy="1067400"/>
          </a:xfrm>
          <a:prstGeom prst="rect">
            <a:avLst/>
          </a:prstGeom>
          <a:ln>
            <a:noFill/>
          </a:ln>
        </p:spPr>
      </p:pic>
      <p:sp>
        <p:nvSpPr>
          <p:cNvPr id="166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6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69" r:id="rId4"/>
    <p:sldLayoutId id="2147484170" r:id="rId5"/>
    <p:sldLayoutId id="2147484171" r:id="rId6"/>
    <p:sldLayoutId id="2147484172" r:id="rId7"/>
    <p:sldLayoutId id="2147484173" r:id="rId8"/>
    <p:sldLayoutId id="2147484174" r:id="rId9"/>
    <p:sldLayoutId id="2147484175" r:id="rId10"/>
    <p:sldLayoutId id="2147484176" r:id="rId11"/>
    <p:sldLayoutId id="2147484177" r:id="rId12"/>
    <p:sldLayoutId id="2147484178" r:id="rId13"/>
    <p:sldLayoutId id="2147484179" r:id="rId14"/>
    <p:sldLayoutId id="2147484180" r:id="rId15"/>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703"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704" name="Picture 7" descr=""/>
          <p:cNvPicPr/>
          <p:nvPr/>
        </p:nvPicPr>
        <p:blipFill>
          <a:blip r:embed="rId2"/>
          <a:stretch/>
        </p:blipFill>
        <p:spPr>
          <a:xfrm>
            <a:off x="10986840" y="201960"/>
            <a:ext cx="1131480" cy="1070640"/>
          </a:xfrm>
          <a:prstGeom prst="rect">
            <a:avLst/>
          </a:prstGeom>
          <a:ln>
            <a:noFill/>
          </a:ln>
        </p:spPr>
      </p:pic>
      <p:pic>
        <p:nvPicPr>
          <p:cNvPr id="1705" name="Picture 6" descr=""/>
          <p:cNvPicPr/>
          <p:nvPr/>
        </p:nvPicPr>
        <p:blipFill>
          <a:blip r:embed="rId3"/>
          <a:stretch/>
        </p:blipFill>
        <p:spPr>
          <a:xfrm>
            <a:off x="10986840" y="201960"/>
            <a:ext cx="1131480" cy="1070640"/>
          </a:xfrm>
          <a:prstGeom prst="rect">
            <a:avLst/>
          </a:prstGeom>
          <a:ln>
            <a:noFill/>
          </a:ln>
        </p:spPr>
      </p:pic>
      <p:sp>
        <p:nvSpPr>
          <p:cNvPr id="1706"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707" name="PlaceHolder 3"/>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 id="2147484191" r:id="rId13"/>
    <p:sldLayoutId id="2147484192" r:id="rId14"/>
    <p:sldLayoutId id="2147484193" r:id="rId15"/>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744"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745" name="Picture 7" descr=""/>
          <p:cNvPicPr/>
          <p:nvPr/>
        </p:nvPicPr>
        <p:blipFill>
          <a:blip r:embed="rId2"/>
          <a:stretch/>
        </p:blipFill>
        <p:spPr>
          <a:xfrm>
            <a:off x="10986840" y="201960"/>
            <a:ext cx="1128240" cy="1067400"/>
          </a:xfrm>
          <a:prstGeom prst="rect">
            <a:avLst/>
          </a:prstGeom>
          <a:ln>
            <a:noFill/>
          </a:ln>
        </p:spPr>
      </p:pic>
      <p:pic>
        <p:nvPicPr>
          <p:cNvPr id="1746" name="Picture 6" descr=""/>
          <p:cNvPicPr/>
          <p:nvPr/>
        </p:nvPicPr>
        <p:blipFill>
          <a:blip r:embed="rId3"/>
          <a:stretch/>
        </p:blipFill>
        <p:spPr>
          <a:xfrm>
            <a:off x="10986840" y="201960"/>
            <a:ext cx="1128240" cy="1067400"/>
          </a:xfrm>
          <a:prstGeom prst="rect">
            <a:avLst/>
          </a:prstGeom>
          <a:ln>
            <a:noFill/>
          </a:ln>
        </p:spPr>
      </p:pic>
      <p:sp>
        <p:nvSpPr>
          <p:cNvPr id="174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74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785" name="CustomShape 1"/>
          <p:cNvSpPr/>
          <p:nvPr/>
        </p:nvSpPr>
        <p:spPr>
          <a:xfrm>
            <a:off x="360" y="176040"/>
            <a:ext cx="12183480" cy="1640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786" name="Picture 7" descr=""/>
          <p:cNvPicPr/>
          <p:nvPr/>
        </p:nvPicPr>
        <p:blipFill>
          <a:blip r:embed="rId2"/>
          <a:stretch/>
        </p:blipFill>
        <p:spPr>
          <a:xfrm>
            <a:off x="10986840" y="201960"/>
            <a:ext cx="1128240" cy="1067400"/>
          </a:xfrm>
          <a:prstGeom prst="rect">
            <a:avLst/>
          </a:prstGeom>
          <a:ln>
            <a:noFill/>
          </a:ln>
        </p:spPr>
      </p:pic>
      <p:pic>
        <p:nvPicPr>
          <p:cNvPr id="1787" name="Picture 6" descr=""/>
          <p:cNvPicPr/>
          <p:nvPr/>
        </p:nvPicPr>
        <p:blipFill>
          <a:blip r:embed="rId3"/>
          <a:stretch/>
        </p:blipFill>
        <p:spPr>
          <a:xfrm>
            <a:off x="10986840" y="201960"/>
            <a:ext cx="1128240" cy="1067400"/>
          </a:xfrm>
          <a:prstGeom prst="rect">
            <a:avLst/>
          </a:prstGeom>
          <a:ln>
            <a:noFill/>
          </a:ln>
        </p:spPr>
      </p:pic>
      <p:sp>
        <p:nvSpPr>
          <p:cNvPr id="1788"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789"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790"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827"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828" name="Picture 7" descr=""/>
          <p:cNvPicPr/>
          <p:nvPr/>
        </p:nvPicPr>
        <p:blipFill>
          <a:blip r:embed="rId2"/>
          <a:stretch/>
        </p:blipFill>
        <p:spPr>
          <a:xfrm>
            <a:off x="10986840" y="201960"/>
            <a:ext cx="1131480" cy="1070640"/>
          </a:xfrm>
          <a:prstGeom prst="rect">
            <a:avLst/>
          </a:prstGeom>
          <a:ln>
            <a:noFill/>
          </a:ln>
        </p:spPr>
      </p:pic>
      <p:pic>
        <p:nvPicPr>
          <p:cNvPr id="1829" name="Picture 8" descr=""/>
          <p:cNvPicPr/>
          <p:nvPr/>
        </p:nvPicPr>
        <p:blipFill>
          <a:blip r:embed="rId3"/>
          <a:stretch/>
        </p:blipFill>
        <p:spPr>
          <a:xfrm>
            <a:off x="10986840" y="201960"/>
            <a:ext cx="1131480" cy="1070640"/>
          </a:xfrm>
          <a:prstGeom prst="rect">
            <a:avLst/>
          </a:prstGeom>
          <a:ln>
            <a:noFill/>
          </a:ln>
        </p:spPr>
      </p:pic>
      <p:sp>
        <p:nvSpPr>
          <p:cNvPr id="183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83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4"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165" name="Picture 7" descr=""/>
          <p:cNvPicPr/>
          <p:nvPr/>
        </p:nvPicPr>
        <p:blipFill>
          <a:blip r:embed="rId2"/>
          <a:stretch/>
        </p:blipFill>
        <p:spPr>
          <a:xfrm>
            <a:off x="10986840" y="201960"/>
            <a:ext cx="1126800" cy="1065960"/>
          </a:xfrm>
          <a:prstGeom prst="rect">
            <a:avLst/>
          </a:prstGeom>
          <a:ln>
            <a:noFill/>
          </a:ln>
        </p:spPr>
      </p:pic>
      <p:pic>
        <p:nvPicPr>
          <p:cNvPr id="166" name="Picture 6" descr=""/>
          <p:cNvPicPr/>
          <p:nvPr/>
        </p:nvPicPr>
        <p:blipFill>
          <a:blip r:embed="rId3"/>
          <a:stretch/>
        </p:blipFill>
        <p:spPr>
          <a:xfrm>
            <a:off x="10986840" y="201960"/>
            <a:ext cx="1126800" cy="1065960"/>
          </a:xfrm>
          <a:prstGeom prst="rect">
            <a:avLst/>
          </a:prstGeom>
          <a:ln>
            <a:noFill/>
          </a:ln>
        </p:spPr>
      </p:pic>
      <p:sp>
        <p:nvSpPr>
          <p:cNvPr id="167"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68"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69"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6"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207" name="Picture 7" descr=""/>
          <p:cNvPicPr/>
          <p:nvPr/>
        </p:nvPicPr>
        <p:blipFill>
          <a:blip r:embed="rId2"/>
          <a:stretch/>
        </p:blipFill>
        <p:spPr>
          <a:xfrm>
            <a:off x="10986840" y="201960"/>
            <a:ext cx="1126800" cy="1065960"/>
          </a:xfrm>
          <a:prstGeom prst="rect">
            <a:avLst/>
          </a:prstGeom>
          <a:ln>
            <a:noFill/>
          </a:ln>
        </p:spPr>
      </p:pic>
      <p:pic>
        <p:nvPicPr>
          <p:cNvPr id="208" name="Picture 6" descr=""/>
          <p:cNvPicPr/>
          <p:nvPr/>
        </p:nvPicPr>
        <p:blipFill>
          <a:blip r:embed="rId3"/>
          <a:stretch/>
        </p:blipFill>
        <p:spPr>
          <a:xfrm>
            <a:off x="10986840" y="201960"/>
            <a:ext cx="1126800" cy="1065960"/>
          </a:xfrm>
          <a:prstGeom prst="rect">
            <a:avLst/>
          </a:prstGeom>
          <a:ln>
            <a:noFill/>
          </a:ln>
        </p:spPr>
      </p:pic>
      <p:sp>
        <p:nvSpPr>
          <p:cNvPr id="20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7"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248" name="Picture 7" descr=""/>
          <p:cNvPicPr/>
          <p:nvPr/>
        </p:nvPicPr>
        <p:blipFill>
          <a:blip r:embed="rId2"/>
          <a:stretch/>
        </p:blipFill>
        <p:spPr>
          <a:xfrm>
            <a:off x="10986840" y="201960"/>
            <a:ext cx="1126800" cy="1065960"/>
          </a:xfrm>
          <a:prstGeom prst="rect">
            <a:avLst/>
          </a:prstGeom>
          <a:ln>
            <a:noFill/>
          </a:ln>
        </p:spPr>
      </p:pic>
      <p:pic>
        <p:nvPicPr>
          <p:cNvPr id="249" name="Picture 6" descr=""/>
          <p:cNvPicPr/>
          <p:nvPr/>
        </p:nvPicPr>
        <p:blipFill>
          <a:blip r:embed="rId3"/>
          <a:stretch/>
        </p:blipFill>
        <p:spPr>
          <a:xfrm>
            <a:off x="10986840" y="201960"/>
            <a:ext cx="1126800" cy="1065960"/>
          </a:xfrm>
          <a:prstGeom prst="rect">
            <a:avLst/>
          </a:prstGeom>
          <a:ln>
            <a:noFill/>
          </a:ln>
        </p:spPr>
      </p:pic>
      <p:sp>
        <p:nvSpPr>
          <p:cNvPr id="25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5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8"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289" name="Picture 7" descr=""/>
          <p:cNvPicPr/>
          <p:nvPr/>
        </p:nvPicPr>
        <p:blipFill>
          <a:blip r:embed="rId2"/>
          <a:stretch/>
        </p:blipFill>
        <p:spPr>
          <a:xfrm>
            <a:off x="10986840" y="201960"/>
            <a:ext cx="1126800" cy="1065960"/>
          </a:xfrm>
          <a:prstGeom prst="rect">
            <a:avLst/>
          </a:prstGeom>
          <a:ln>
            <a:noFill/>
          </a:ln>
        </p:spPr>
      </p:pic>
      <p:pic>
        <p:nvPicPr>
          <p:cNvPr id="290" name="Picture 6" descr=""/>
          <p:cNvPicPr/>
          <p:nvPr/>
        </p:nvPicPr>
        <p:blipFill>
          <a:blip r:embed="rId3"/>
          <a:stretch/>
        </p:blipFill>
        <p:spPr>
          <a:xfrm>
            <a:off x="10986840" y="201960"/>
            <a:ext cx="1126800" cy="1065960"/>
          </a:xfrm>
          <a:prstGeom prst="rect">
            <a:avLst/>
          </a:prstGeom>
          <a:ln>
            <a:noFill/>
          </a:ln>
        </p:spPr>
      </p:pic>
      <p:sp>
        <p:nvSpPr>
          <p:cNvPr id="291"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92"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93"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30" name="CustomShape 1"/>
          <p:cNvSpPr/>
          <p:nvPr/>
        </p:nvSpPr>
        <p:spPr>
          <a:xfrm>
            <a:off x="360" y="176040"/>
            <a:ext cx="12182040" cy="1639080"/>
          </a:xfrm>
          <a:prstGeom prst="rect">
            <a:avLst/>
          </a:prstGeom>
          <a:solidFill>
            <a:srgbClr val="2683c6"/>
          </a:solidFill>
          <a:ln w="25560">
            <a:noFill/>
          </a:ln>
        </p:spPr>
        <p:style>
          <a:lnRef idx="0"/>
          <a:fillRef idx="0"/>
          <a:effectRef idx="0"/>
          <a:fontRef idx="minor"/>
        </p:style>
      </p:sp>
      <p:pic>
        <p:nvPicPr>
          <p:cNvPr id="331" name="Picture 7" descr=""/>
          <p:cNvPicPr/>
          <p:nvPr/>
        </p:nvPicPr>
        <p:blipFill>
          <a:blip r:embed="rId2"/>
          <a:stretch/>
        </p:blipFill>
        <p:spPr>
          <a:xfrm>
            <a:off x="10986840" y="201960"/>
            <a:ext cx="1126800" cy="1065960"/>
          </a:xfrm>
          <a:prstGeom prst="rect">
            <a:avLst/>
          </a:prstGeom>
          <a:ln>
            <a:noFill/>
          </a:ln>
        </p:spPr>
      </p:pic>
      <p:pic>
        <p:nvPicPr>
          <p:cNvPr id="332" name="Picture 6" descr=""/>
          <p:cNvPicPr/>
          <p:nvPr/>
        </p:nvPicPr>
        <p:blipFill>
          <a:blip r:embed="rId3"/>
          <a:stretch/>
        </p:blipFill>
        <p:spPr>
          <a:xfrm>
            <a:off x="10986840" y="201960"/>
            <a:ext cx="1126800" cy="1065960"/>
          </a:xfrm>
          <a:prstGeom prst="rect">
            <a:avLst/>
          </a:prstGeom>
          <a:ln>
            <a:noFill/>
          </a:ln>
        </p:spPr>
      </p:pic>
      <p:sp>
        <p:nvSpPr>
          <p:cNvPr id="33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flowingdata.com/2017/02/09/how-to-spot-visualization-lies/" TargetMode="External"/><Relationship Id="rId2" Type="http://schemas.openxmlformats.org/officeDocument/2006/relationships/image" Target="../media/image96.png"/><Relationship Id="rId3" Type="http://schemas.openxmlformats.org/officeDocument/2006/relationships/slideLayout" Target="../slideLayouts/slideLayout73.xml"/>
</Relationships>
</file>

<file path=ppt/slides/_rels/slide100.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slideLayout" Target="../slideLayouts/slideLayout481.xml"/><Relationship Id="rId3"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493.xml"/>
</Relationships>
</file>

<file path=ppt/slides/_rels/slide102.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hyperlink" Target="https://www.youtube.com/watch?v=U7w1XumKK60&amp;list=PLT0KU4DMyMtGdtsHmsGCrY9nRurA1UeER&amp;index=2" TargetMode="External"/><Relationship Id="rId3" Type="http://schemas.openxmlformats.org/officeDocument/2006/relationships/slideLayout" Target="../slideLayouts/slideLayout49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505.xml"/>
</Relationships>
</file>

<file path=ppt/slides/_rels/slide104.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slideLayout" Target="../slideLayouts/slideLayout520.xml"/>
</Relationships>
</file>

<file path=ppt/slides/_rels/slide105.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image" Target="../media/image265.png"/><Relationship Id="rId3" Type="http://schemas.openxmlformats.org/officeDocument/2006/relationships/slideLayout" Target="../slideLayouts/slideLayout25.xml"/><Relationship Id="rId4"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slideLayout" Target="../slideLayouts/slideLayout25.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hyperlink" Target="https://seaborn.pydata.org/tutorial/color_palettes.html#vary-luminance-to-represent-numbers" TargetMode="External"/><Relationship Id="rId2" Type="http://schemas.openxmlformats.org/officeDocument/2006/relationships/image" Target="../media/image268.png"/><Relationship Id="rId3" Type="http://schemas.openxmlformats.org/officeDocument/2006/relationships/slideLayout" Target="../slideLayouts/slideLayout25.xml"/><Relationship Id="rId4"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73.xml"/>
</Relationships>
</file>

<file path=ppt/slides/_rels/slide110.xml.rels><?xml version="1.0" encoding="UTF-8"?>
<Relationships xmlns="http://schemas.openxmlformats.org/package/2006/relationships"><Relationship Id="rId1" Type="http://schemas.openxmlformats.org/officeDocument/2006/relationships/image" Target="../media/image269.png"/><Relationship Id="rId2" Type="http://schemas.openxmlformats.org/officeDocument/2006/relationships/image" Target="../media/image270.png"/><Relationship Id="rId3" Type="http://schemas.openxmlformats.org/officeDocument/2006/relationships/image" Target="../media/image271.png"/><Relationship Id="rId4" Type="http://schemas.openxmlformats.org/officeDocument/2006/relationships/slideLayout" Target="../slideLayouts/slideLayout25.xml"/>
</Relationships>
</file>

<file path=ppt/slides/_rels/slide111.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image" Target="../media/image273.png"/><Relationship Id="rId3" Type="http://schemas.openxmlformats.org/officeDocument/2006/relationships/image" Target="../media/image274.png"/><Relationship Id="rId4" Type="http://schemas.openxmlformats.org/officeDocument/2006/relationships/image" Target="../media/image275.png"/><Relationship Id="rId5" Type="http://schemas.openxmlformats.org/officeDocument/2006/relationships/slideLayout" Target="../slideLayouts/slideLayout25.xml"/><Relationship Id="rId6"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image" Target="../media/image277.png"/><Relationship Id="rId3" Type="http://schemas.openxmlformats.org/officeDocument/2006/relationships/slideLayout" Target="../slideLayouts/slideLayout25.xml"/><Relationship Id="rId4"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278.png"/><Relationship Id="rId2" Type="http://schemas.openxmlformats.org/officeDocument/2006/relationships/slideLayout" Target="../slideLayouts/slideLayout25.xml"/>
</Relationships>
</file>

<file path=ppt/slides/_rels/slide114.xml.rels><?xml version="1.0" encoding="UTF-8"?>
<Relationships xmlns="http://schemas.openxmlformats.org/package/2006/relationships"><Relationship Id="rId1" Type="http://schemas.openxmlformats.org/officeDocument/2006/relationships/image" Target="../media/image279.png"/><Relationship Id="rId2" Type="http://schemas.openxmlformats.org/officeDocument/2006/relationships/slideLayout" Target="../slideLayouts/slideLayout25.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280.png"/><Relationship Id="rId2" Type="http://schemas.openxmlformats.org/officeDocument/2006/relationships/image" Target="../media/image281.png"/><Relationship Id="rId3" Type="http://schemas.openxmlformats.org/officeDocument/2006/relationships/slideLayout" Target="../slideLayouts/slideLayout25.xml"/>
</Relationships>
</file>

<file path=ppt/slides/_rels/slide116.xml.rels><?xml version="1.0" encoding="UTF-8"?>
<Relationships xmlns="http://schemas.openxmlformats.org/package/2006/relationships"><Relationship Id="rId1" Type="http://schemas.openxmlformats.org/officeDocument/2006/relationships/hyperlink" Target="https://nbviewer.jupyter.org/github/plotly/plotly_express/blob/gh-pages/walkthrough.ipynb" TargetMode="External"/><Relationship Id="rId2" Type="http://schemas.openxmlformats.org/officeDocument/2006/relationships/hyperlink" Target="https://nbviewer.jupyter.org/github/plotly/plotly_express/blob/gh-pages/walkthrough.ipynb" TargetMode="External"/><Relationship Id="rId3" Type="http://schemas.openxmlformats.org/officeDocument/2006/relationships/image" Target="../media/image282.png"/><Relationship Id="rId4" Type="http://schemas.openxmlformats.org/officeDocument/2006/relationships/slideLayout" Target="../slideLayouts/slideLayout25.xml"/>
</Relationships>
</file>

<file path=ppt/slides/_rels/slide117.xml.rels><?xml version="1.0" encoding="UTF-8"?>
<Relationships xmlns="http://schemas.openxmlformats.org/package/2006/relationships"><Relationship Id="rId1" Type="http://schemas.openxmlformats.org/officeDocument/2006/relationships/image" Target="../media/image283.png"/><Relationship Id="rId2" Type="http://schemas.openxmlformats.org/officeDocument/2006/relationships/slideLayout" Target="../slideLayouts/slideLayout25.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hyperlink" Target="http://alphatechadmin.pythonanywhere.com/dtale/main/1" TargetMode="External"/><Relationship Id="rId2" Type="http://schemas.openxmlformats.org/officeDocument/2006/relationships/hyperlink" Target="http://alphatechadmin.pythonanywhere.com/dtale/main/1" TargetMode="External"/><Relationship Id="rId3" Type="http://schemas.openxmlformats.org/officeDocument/2006/relationships/hyperlink" Target="http://alphatechadmin.pythonanywhere.com/dtale/main/1" TargetMode="External"/><Relationship Id="rId4" Type="http://schemas.openxmlformats.org/officeDocument/2006/relationships/hyperlink" Target="http://alphatechadmin.pythonanywhere.com/dtale/main/1" TargetMode="External"/><Relationship Id="rId5" Type="http://schemas.openxmlformats.org/officeDocument/2006/relationships/image" Target="../media/image284.png"/><Relationship Id="rId6" Type="http://schemas.openxmlformats.org/officeDocument/2006/relationships/slideLayout" Target="../slideLayouts/slideLayout25.xml"/>
</Relationships>
</file>

<file path=ppt/slides/_rels/slide119.xml.rels><?xml version="1.0" encoding="UTF-8"?>
<Relationships xmlns="http://schemas.openxmlformats.org/package/2006/relationships"><Relationship Id="rId1" Type="http://schemas.openxmlformats.org/officeDocument/2006/relationships/hyperlink" Target="https://www.kaggle.com/alexisbcook/scatter-plots" TargetMode="External"/><Relationship Id="rId2" Type="http://schemas.openxmlformats.org/officeDocument/2006/relationships/hyperlink" Target="https://www.kaggle.com/alexisbcook/scatter-plots" TargetMode="External"/><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73.xml"/><Relationship Id="rId3"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hyperlink" Target="https://projects.datacamp.com/projects/441" TargetMode="External"/><Relationship Id="rId2" Type="http://schemas.openxmlformats.org/officeDocument/2006/relationships/hyperlink" Target="https://projects.datacamp.com/projects/441" TargetMode="External"/><Relationship Id="rId3" Type="http://schemas.openxmlformats.org/officeDocument/2006/relationships/image" Target="../media/image285.png"/><Relationship Id="rId4" Type="http://schemas.openxmlformats.org/officeDocument/2006/relationships/slideLayout" Target="../slideLayouts/slideLayout529.xml"/>
</Relationships>
</file>

<file path=ppt/slides/_rels/slide13.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hyperlink" Target="https://towardsdatascience.com/5-ways-data-visualizations-can-lie-46e54f41de37" TargetMode="External"/><Relationship Id="rId3"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hyperlink" Target="https://www.politifact.com/factchecks/2015/oct/01/jason-chaffetz/chart-shown-planned-parenthood-hearing-misleading-/" TargetMode="External"/><Relationship Id="rId2" Type="http://schemas.openxmlformats.org/officeDocument/2006/relationships/image" Target="../media/image102.png"/><Relationship Id="rId3" Type="http://schemas.openxmlformats.org/officeDocument/2006/relationships/slideLayout" Target="../slideLayouts/slideLayout7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hyperlink" Target="https://visualisingadvocacy.org/node/643.html" TargetMode="External"/><Relationship Id="rId2" Type="http://schemas.openxmlformats.org/officeDocument/2006/relationships/image" Target="../media/image104.png"/><Relationship Id="rId3"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hyperlink" Target="https://elearning.tableau.com/path/analyst-learning-path/get-started-with-tableau/896558/scorm/3s44dv89zz8aq" TargetMode="External"/><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88.xml"/>
</Relationships>
</file>

<file path=ppt/slides/_rels/slide21.xml.rels><?xml version="1.0" encoding="UTF-8"?>
<Relationships xmlns="http://schemas.openxmlformats.org/package/2006/relationships"><Relationship Id="rId1" Type="http://schemas.openxmlformats.org/officeDocument/2006/relationships/hyperlink" Target="https://www.tessellationtech.io/top-five-ways-mislead-data-visualization/" TargetMode="External"/><Relationship Id="rId2" Type="http://schemas.openxmlformats.org/officeDocument/2006/relationships/image" Target="../media/image109.png"/><Relationship Id="rId3" Type="http://schemas.openxmlformats.org/officeDocument/2006/relationships/slideLayout" Target="../slideLayouts/slideLayout88.xml"/>
</Relationships>
</file>

<file path=ppt/slides/_rels/slide22.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hyperlink" Target="https://www.tessellationtech.io/top-five-ways-mislead-data-visualization/" TargetMode="External"/><Relationship Id="rId4" Type="http://schemas.openxmlformats.org/officeDocument/2006/relationships/slideLayout" Target="../slideLayouts/slideLayout88.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97.xml"/>
</Relationships>
</file>

<file path=ppt/slides/_rels/slide2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hyperlink" Target="https://medium.com/nightingale/bad-data-visualization-in-the-time-of-covid-19-5a9f8198ce3e" TargetMode="External"/><Relationship Id="rId4" Type="http://schemas.openxmlformats.org/officeDocument/2006/relationships/slideLayout" Target="../slideLayouts/slideLayout88.xml"/>
</Relationships>
</file>

<file path=ppt/slides/_rels/slide2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88.xml"/>
</Relationships>
</file>

<file path=ppt/slides/_rels/slide26.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slideLayout" Target="../slideLayouts/slideLayout88.xml"/>
</Relationships>
</file>

<file path=ppt/slides/_rels/slide2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88.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slideLayout" Target="../slideLayouts/slideLayout109.xml"/>
</Relationships>
</file>

<file path=ppt/slides/_rels/slide29.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hyperlink" Target="https://medium.com/nightingale/bad-data-visualization-in-the-time-of-covid-19-5a9f8198ce3e" TargetMode="External"/><Relationship Id="rId9" Type="http://schemas.openxmlformats.org/officeDocument/2006/relationships/slideLayout" Target="../slideLayouts/slideLayout109.xml"/>
</Relationships>
</file>

<file path=ppt/slides/_rels/slide3.xml.rels><?xml version="1.0" encoding="UTF-8"?>
<Relationships xmlns="http://schemas.openxmlformats.org/package/2006/relationships"><Relationship Id="rId1" Type="http://schemas.openxmlformats.org/officeDocument/2006/relationships/hyperlink" Target="https://www.youtube.com/watch?v=jbkSRLYSojo" TargetMode="External"/><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21.xml"/>
</Relationships>
</file>

<file path=ppt/slides/_rels/slide31.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slideLayout" Target="../slideLayouts/slideLayout136.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145.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slideLayout" Target="../slideLayouts/slideLayout157.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69.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6.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hyperlink" Target="https://public.tableau.com/views/VisualVocabulary/VisualVocabulary?%3AshowVizHome=no" TargetMode="External"/><Relationship Id="rId3" Type="http://schemas.openxmlformats.org/officeDocument/2006/relationships/slideLayout" Target="../slideLayouts/slideLayout169.xml"/>
</Relationships>
</file>

<file path=ppt/slides/_rels/slide37.xml.rels><?xml version="1.0" encoding="UTF-8"?>
<Relationships xmlns="http://schemas.openxmlformats.org/package/2006/relationships"><Relationship Id="rId1" Type="http://schemas.openxmlformats.org/officeDocument/2006/relationships/hyperlink" Target="https://www.data-to-viz.com/graph/connectedscatter.html" TargetMode="External"/><Relationship Id="rId2" Type="http://schemas.openxmlformats.org/officeDocument/2006/relationships/image" Target="../media/image143.png"/><Relationship Id="rId3" Type="http://schemas.openxmlformats.org/officeDocument/2006/relationships/slideLayout" Target="../slideLayouts/slideLayout193.xml"/>
</Relationships>
</file>

<file path=ppt/slides/_rels/slide38.xml.rels><?xml version="1.0" encoding="UTF-8"?>
<Relationships xmlns="http://schemas.openxmlformats.org/package/2006/relationships"><Relationship Id="rId1" Type="http://schemas.openxmlformats.org/officeDocument/2006/relationships/hyperlink" Target="https://blog.datawrapper.de/area-charts/" TargetMode="External"/><Relationship Id="rId2" Type="http://schemas.openxmlformats.org/officeDocument/2006/relationships/image" Target="../media/image144.png"/><Relationship Id="rId3" Type="http://schemas.openxmlformats.org/officeDocument/2006/relationships/image" Target="../media/image145.png"/><Relationship Id="rId4" Type="http://schemas.openxmlformats.org/officeDocument/2006/relationships/slideLayout" Target="../slideLayouts/slideLayout208.xml"/><Relationship Id="rId5"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hyperlink" Target="https://www.cedricscherer.com/2021/06/06/visualizing-distributions-with-raincloud-plots-and-how-to-create-them-with-ggplot2/" TargetMode="External"/><Relationship Id="rId3" Type="http://schemas.openxmlformats.org/officeDocument/2006/relationships/slideLayout" Target="../slideLayouts/slideLayout19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hyperlink" Target="https://www.perceptualedge.com/blog/?p=2642" TargetMode="External"/><Relationship Id="rId3" Type="http://schemas.openxmlformats.org/officeDocument/2006/relationships/slideLayout" Target="../slideLayouts/slideLayout193.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hyperlink" Target="https://towardsdatascience.com/the-7-best-thematic-map-types-for-geospatial-data-34d21b8b475" TargetMode="External"/><Relationship Id="rId3" Type="http://schemas.openxmlformats.org/officeDocument/2006/relationships/slideLayout" Target="../slideLayouts/slideLayout193.xml"/>
</Relationships>
</file>

<file path=ppt/slides/_rels/slide42.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hyperlink" Target="https://rpubs.com/YJ_Choi/FPDynamicsData" TargetMode="External"/><Relationship Id="rId3" Type="http://schemas.openxmlformats.org/officeDocument/2006/relationships/hyperlink" Target="http://download.gsb.bund.de/BIB/global_flow/" TargetMode="External"/><Relationship Id="rId4" Type="http://schemas.openxmlformats.org/officeDocument/2006/relationships/image" Target="../media/image150.png"/><Relationship Id="rId5" Type="http://schemas.openxmlformats.org/officeDocument/2006/relationships/slideLayout" Target="../slideLayouts/slideLayout193.xml"/>
</Relationships>
</file>

<file path=ppt/slides/_rels/slide43.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hyperlink" Target="https://public.tableau.com/app/profile/josh.weyburne/viz/CookBook/VizCookbook" TargetMode="External"/><Relationship Id="rId3" Type="http://schemas.openxmlformats.org/officeDocument/2006/relationships/slideLayout" Target="../slideLayouts/slideLayout169.xml"/><Relationship Id="rId4"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slideLayout" Target="../slideLayouts/slideLayout169.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220.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hyperlink" Target="https://public.tableau.com/views/BBCAudiencesTableauStyleGuide/HowTo?%3Aembed=y&amp;%3AshowVizHome=no&amp;%3Adisplay_count=y&amp;%3Adisplay_static_image=y" TargetMode="External"/><Relationship Id="rId4" Type="http://schemas.openxmlformats.org/officeDocument/2006/relationships/slideLayout" Target="../slideLayouts/slideLayout239.xml"/>
</Relationships>
</file>

<file path=ppt/slides/_rels/slide47.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hyperlink" Target="https://public.tableau.com/views/BBCAudiencesTableauStyleGuide/LayoutLogic?%3Aembed=y&amp;%3AshowVizHome=no&amp;%3Adisplay_count=y&amp;%3Adisplay_static_image=y" TargetMode="External"/><Relationship Id="rId3" Type="http://schemas.openxmlformats.org/officeDocument/2006/relationships/slideLayout" Target="../slideLayouts/slideLayout239.xml"/>
</Relationships>
</file>

<file path=ppt/slides/_rels/slide48.xml.rels><?xml version="1.0" encoding="UTF-8"?>
<Relationships xmlns="http://schemas.openxmlformats.org/package/2006/relationships"><Relationship Id="rId1" Type="http://schemas.openxmlformats.org/officeDocument/2006/relationships/hyperlink" Target="https://help.tableau.com/current/pro/desktop/en-us/formatting_worksheet.htm#Copy_and_paste_worksheet_formatting" TargetMode="External"/><Relationship Id="rId2" Type="http://schemas.openxmlformats.org/officeDocument/2006/relationships/image" Target="../media/image157.png"/><Relationship Id="rId3" Type="http://schemas.openxmlformats.org/officeDocument/2006/relationships/slideLayout" Target="../slideLayouts/slideLayout241.xml"/>
</Relationships>
</file>

<file path=ppt/slides/_rels/slide49.xml.rels><?xml version="1.0" encoding="UTF-8"?>
<Relationships xmlns="http://schemas.openxmlformats.org/package/2006/relationships"><Relationship Id="rId1" Type="http://schemas.openxmlformats.org/officeDocument/2006/relationships/hyperlink" Target="https://campus.datacamp.com/courses/analyzing-data-in-tableau/preparing-for-analysis?ex=2" TargetMode="External"/><Relationship Id="rId2" Type="http://schemas.openxmlformats.org/officeDocument/2006/relationships/slideLayout" Target="../slideLayouts/slideLayout253.xml"/>
</Relationships>
</file>

<file path=ppt/slides/_rels/slide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52.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6" TargetMode="External"/><Relationship Id="rId2" Type="http://schemas.openxmlformats.org/officeDocument/2006/relationships/slideLayout" Target="../slideLayouts/slideLayout253.xml"/>
</Relationships>
</file>

<file path=ppt/slides/_rels/slide51.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9" TargetMode="External"/><Relationship Id="rId2" Type="http://schemas.openxmlformats.org/officeDocument/2006/relationships/slideLayout" Target="../slideLayouts/slideLayout265.xml"/>
</Relationships>
</file>

<file path=ppt/slides/_rels/slide52.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265.xml"/>
</Relationships>
</file>

<file path=ppt/slides/_rels/slide53.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265.xml"/>
</Relationships>
</file>

<file path=ppt/slides/_rels/slide54.xml.rels><?xml version="1.0" encoding="UTF-8"?>
<Relationships xmlns="http://schemas.openxmlformats.org/package/2006/relationships"><Relationship Id="rId1" Type="http://schemas.openxmlformats.org/officeDocument/2006/relationships/hyperlink" Target="https://campus.datacamp.com/courses/analyzing-data-in-tableau/preparing-for-analysis?ex=4" TargetMode="External"/><Relationship Id="rId2" Type="http://schemas.openxmlformats.org/officeDocument/2006/relationships/slideLayout" Target="../slideLayouts/slideLayout265.xml"/>
</Relationships>
</file>

<file path=ppt/slides/_rels/slide55.xml.rels><?xml version="1.0" encoding="UTF-8"?>
<Relationships xmlns="http://schemas.openxmlformats.org/package/2006/relationships"><Relationship Id="rId1" Type="http://schemas.openxmlformats.org/officeDocument/2006/relationships/hyperlink" Target="https://campus.datacamp.com/courses/analyzing-data-in-tableau/preparing-for-analysis?ex=7" TargetMode="External"/><Relationship Id="rId2" Type="http://schemas.openxmlformats.org/officeDocument/2006/relationships/slideLayout" Target="../slideLayouts/slideLayout265.xml"/>
</Relationships>
</file>

<file path=ppt/slides/_rels/slide56.xml.rels><?xml version="1.0" encoding="UTF-8"?>
<Relationships xmlns="http://schemas.openxmlformats.org/package/2006/relationships"><Relationship Id="rId1" Type="http://schemas.openxmlformats.org/officeDocument/2006/relationships/hyperlink" Target="https://campus.datacamp.com/courses/analyzing-data-in-tableau/preparing-for-analysis?ex=14" TargetMode="External"/><Relationship Id="rId2" Type="http://schemas.openxmlformats.org/officeDocument/2006/relationships/slideLayout" Target="../slideLayouts/slideLayout265.xml"/>
</Relationships>
</file>

<file path=ppt/slides/_rels/slide57.xml.rels><?xml version="1.0" encoding="UTF-8"?>
<Relationships xmlns="http://schemas.openxmlformats.org/package/2006/relationships"><Relationship Id="rId1" Type="http://schemas.openxmlformats.org/officeDocument/2006/relationships/hyperlink" Target="https://campus.datacamp.com/courses/analyzing-data-in-tableau/preparing-for-analysis?ex=16" TargetMode="External"/><Relationship Id="rId2" Type="http://schemas.openxmlformats.org/officeDocument/2006/relationships/slideLayout" Target="../slideLayouts/slideLayout265.xml"/>
</Relationships>
</file>

<file path=ppt/slides/_rels/slide58.xml.rels><?xml version="1.0" encoding="UTF-8"?>
<Relationships xmlns="http://schemas.openxmlformats.org/package/2006/relationships"><Relationship Id="rId1" Type="http://schemas.openxmlformats.org/officeDocument/2006/relationships/hyperlink" Target="https://campus.datacamp.com/courses/analyzing-data-in-tableau/preparing-for-analysis?ex=18" TargetMode="External"/><Relationship Id="rId2" Type="http://schemas.openxmlformats.org/officeDocument/2006/relationships/slideLayout" Target="../slideLayouts/slideLayout265.xml"/>
</Relationships>
</file>

<file path=ppt/slides/_rels/slide59.xml.rels><?xml version="1.0" encoding="UTF-8"?>
<Relationships xmlns="http://schemas.openxmlformats.org/package/2006/relationships"><Relationship Id="rId1" Type="http://schemas.openxmlformats.org/officeDocument/2006/relationships/hyperlink" Target="https://app.datacamp.com/learn/courses/case-study-analyzing-customer-churn-in-tableau" TargetMode="External"/><Relationship Id="rId2" Type="http://schemas.openxmlformats.org/officeDocument/2006/relationships/image" Target="../media/image160.png"/><Relationship Id="rId3" Type="http://schemas.openxmlformats.org/officeDocument/2006/relationships/slideLayout" Target="../slideLayouts/slideLayout265.xml"/>
</Relationships>
</file>

<file path=ppt/slides/_rels/slide6.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52.xml"/>
</Relationships>
</file>

<file path=ppt/slides/_rels/slide60.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hyperlink" Target="https://www.youtube.com/playlist?list=PL_t5OlLHbVGxFSiWXUsEQrDPvFd1Nhxiu" TargetMode="External"/><Relationship Id="rId3" Type="http://schemas.openxmlformats.org/officeDocument/2006/relationships/slideLayout" Target="../slideLayouts/slideLayout277.xml"/>
</Relationships>
</file>

<file path=ppt/slides/_rels/slide61.xml.rels><?xml version="1.0" encoding="UTF-8"?>
<Relationships xmlns="http://schemas.openxmlformats.org/package/2006/relationships"><Relationship Id="rId1" Type="http://schemas.openxmlformats.org/officeDocument/2006/relationships/hyperlink" Target="https://www.youtube.com/watch?v=uZlMNUPA26E" TargetMode="External"/><Relationship Id="rId2" Type="http://schemas.openxmlformats.org/officeDocument/2006/relationships/slideLayout" Target="../slideLayouts/slideLayout277.xml"/>
</Relationships>
</file>

<file path=ppt/slides/_rels/slide62.xml.rels><?xml version="1.0" encoding="UTF-8"?>
<Relationships xmlns="http://schemas.openxmlformats.org/package/2006/relationships"><Relationship Id="rId1" Type="http://schemas.openxmlformats.org/officeDocument/2006/relationships/hyperlink" Target="https://www.tableau.com/learn/learning-quiz" TargetMode="External"/><Relationship Id="rId2" Type="http://schemas.openxmlformats.org/officeDocument/2006/relationships/image" Target="../media/image162.png"/><Relationship Id="rId3" Type="http://schemas.openxmlformats.org/officeDocument/2006/relationships/slideLayout" Target="../slideLayouts/slideLayout277.xml"/>
</Relationships>
</file>

<file path=ppt/slides/_rels/slide63.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slideLayout" Target="../slideLayouts/slideLayout289.xml"/>
</Relationships>
</file>

<file path=ppt/slides/_rels/slide64.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slideLayout" Target="../slideLayouts/slideLayout289.xml"/>
</Relationships>
</file>

<file path=ppt/slides/_rels/slide65.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301.xml"/>
</Relationships>
</file>

<file path=ppt/slides/_rels/slide66.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slideLayout" Target="../slideLayouts/slideLayout313.xml"/>
</Relationships>
</file>

<file path=ppt/slides/_rels/slide67.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313.xml"/>
</Relationships>
</file>

<file path=ppt/slides/_rels/slide68.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313.xml"/>
</Relationships>
</file>

<file path=ppt/slides/_rels/slide69.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hyperlink" Target="https://review.udacity.com/#!/rubrics/1060/view" TargetMode="External"/><Relationship Id="rId5" Type="http://schemas.openxmlformats.org/officeDocument/2006/relationships/slideLayout" Target="../slideLayouts/slideLayout313.xml"/>
</Relationships>
</file>

<file path=ppt/slides/_rels/slide7.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52.xml"/>
</Relationships>
</file>

<file path=ppt/slides/_rels/slide70.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slideLayout" Target="../slideLayouts/slideLayout335.xml"/>
</Relationships>
</file>

<file path=ppt/slides/_rels/slide71.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hyperlink" Target="https://public.tableau.com/views/BBCAudiencesTableauStyleGuide/HowTo?%3Aembed=y&amp;%3AshowVizHome=no&amp;%3Adisplay_count=y&amp;%3Adisplay_static_image=y" TargetMode="External"/><Relationship Id="rId4" Type="http://schemas.openxmlformats.org/officeDocument/2006/relationships/slideLayout" Target="../slideLayouts/slideLayout335.xml"/>
</Relationships>
</file>

<file path=ppt/slides/_rels/slide72.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hyperlink" Target="https://public.tableau.com/views/BBCAudiencesTableauStyleGuide/LayoutLogic?%3Aembed=y&amp;%3AshowVizHome=no&amp;%3Adisplay_count=y&amp;%3Adisplay_static_image=y" TargetMode="External"/><Relationship Id="rId3" Type="http://schemas.openxmlformats.org/officeDocument/2006/relationships/slideLayout" Target="../slideLayouts/slideLayout335.xml"/>
</Relationships>
</file>

<file path=ppt/slides/_rels/slide73.xml.rels><?xml version="1.0" encoding="UTF-8"?>
<Relationships xmlns="http://schemas.openxmlformats.org/package/2006/relationships"><Relationship Id="rId1" Type="http://schemas.openxmlformats.org/officeDocument/2006/relationships/hyperlink" Target="https://help.tableau.com/current/pro/desktop/en-us/formatting_worksheet.htm#Copy_and_paste_worksheet_formatting" TargetMode="External"/><Relationship Id="rId2" Type="http://schemas.openxmlformats.org/officeDocument/2006/relationships/image" Target="../media/image183.png"/><Relationship Id="rId3" Type="http://schemas.openxmlformats.org/officeDocument/2006/relationships/slideLayout" Target="../slideLayouts/slideLayout337.xml"/>
</Relationships>
</file>

<file path=ppt/slides/_rels/slide74.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hyperlink" Target="https://www.youtube.com/watch?v=96371LvULXM&amp;list=PLRfaJ7ZL0cF5ByWSGPFbzdijOx0mv73TY" TargetMode="External"/><Relationship Id="rId3" Type="http://schemas.openxmlformats.org/officeDocument/2006/relationships/slideLayout" Target="../slideLayouts/slideLayout337.xml"/>
</Relationships>
</file>

<file path=ppt/slides/_rels/slide75.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slideLayout" Target="../slideLayouts/slideLayout352.xml"/>
</Relationships>
</file>

<file path=ppt/slides/_rels/slide76.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image" Target="../media/image190.png"/><Relationship Id="rId5" Type="http://schemas.openxmlformats.org/officeDocument/2006/relationships/image" Target="../media/image191.png"/><Relationship Id="rId6" Type="http://schemas.openxmlformats.org/officeDocument/2006/relationships/hyperlink" Target="https://help.tableau.com/current/pro/desktop/en-us/shortcut.htm#shortcuts-for-managing-workbooks-sheets-and-files-tableau-desktop" TargetMode="External"/><Relationship Id="rId7" Type="http://schemas.openxmlformats.org/officeDocument/2006/relationships/slideLayout" Target="../slideLayouts/slideLayout371.xml"/>
</Relationships>
</file>

<file path=ppt/slides/_rels/slide77.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slideLayout" Target="../slideLayouts/slideLayout371.xml"/>
</Relationships>
</file>

<file path=ppt/slides/_rels/slide78.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hyperlink" Target="https://www.youtube.com/watch?v=xRTzYyfSyDo&amp;list=PLRfaJ7ZL0cF7U9cR7ORuueqxItw3qcno1" TargetMode="External"/><Relationship Id="rId3" Type="http://schemas.openxmlformats.org/officeDocument/2006/relationships/slideLayout" Target="../slideLayouts/slideLayout373.xml"/>
</Relationships>
</file>

<file path=ppt/slides/_rels/slide79.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slideLayout" Target="../slideLayouts/slideLayout385.xml"/>
</Relationships>
</file>

<file path=ppt/slides/_rels/slide8.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61.xml"/>
</Relationships>
</file>

<file path=ppt/slides/_rels/slide80.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image" Target="../media/image200.png"/><Relationship Id="rId3" Type="http://schemas.openxmlformats.org/officeDocument/2006/relationships/image" Target="../media/image201.png"/><Relationship Id="rId4" Type="http://schemas.openxmlformats.org/officeDocument/2006/relationships/image" Target="../media/image202.png"/><Relationship Id="rId5" Type="http://schemas.openxmlformats.org/officeDocument/2006/relationships/slideLayout" Target="../slideLayouts/slideLayout407.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85.xml"/>
</Relationships>
</file>

<file path=ppt/slides/_rels/slide82.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slideLayout" Target="../slideLayouts/slideLayout409.xml"/>
</Relationships>
</file>

<file path=ppt/slides/_rels/slide83.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slideLayout" Target="../slideLayouts/slideLayout421.xml"/>
</Relationships>
</file>

<file path=ppt/slides/_rels/slide84.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image" Target="../media/image208.png"/><Relationship Id="rId3" Type="http://schemas.openxmlformats.org/officeDocument/2006/relationships/image" Target="../media/image209.png"/><Relationship Id="rId4" Type="http://schemas.openxmlformats.org/officeDocument/2006/relationships/image" Target="../media/image210.png"/><Relationship Id="rId5" Type="http://schemas.openxmlformats.org/officeDocument/2006/relationships/slideLayout" Target="../slideLayouts/slideLayout407.xml"/>
</Relationships>
</file>

<file path=ppt/slides/_rels/slide85.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slideLayout" Target="../slideLayouts/slideLayout407.xml"/>
</Relationships>
</file>

<file path=ppt/slides/_rels/slide86.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slideLayout" Target="../slideLayouts/slideLayout385.xml"/>
</Relationships>
</file>

<file path=ppt/slides/_rels/slide87.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slideLayout" Target="../slideLayouts/slideLayout442.xml"/>
</Relationships>
</file>

<file path=ppt/slides/_rels/slide88.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slideLayout" Target="../slideLayouts/slideLayout453.xml"/>
</Relationships>
</file>

<file path=ppt/slides/_rels/slide89.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slideLayout" Target="../slideLayouts/slideLayout457.xml"/>
</Relationships>
</file>

<file path=ppt/slides/_rels/slide9.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73.xml"/>
</Relationships>
</file>

<file path=ppt/slides/_rels/slide90.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image" Target="../media/image225.png"/><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slideLayout" Target="../slideLayouts/slideLayout407.xml"/>
</Relationships>
</file>

<file path=ppt/slides/_rels/slide91.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slideLayout" Target="../slideLayouts/slideLayout472.xml"/>
</Relationships>
</file>

<file path=ppt/slides/_rels/slide92.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slideLayout" Target="../slideLayouts/slideLayout385.xml"/>
</Relationships>
</file>

<file path=ppt/slides/_rels/slide93.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slideLayout" Target="../slideLayouts/slideLayout407.xml"/>
</Relationships>
</file>

<file path=ppt/slides/_rels/slide94.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slideLayout" Target="../slideLayouts/slideLayout385.xml"/>
</Relationships>
</file>

<file path=ppt/slides/_rels/slide95.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image" Target="../media/image237.png"/><Relationship Id="rId3" Type="http://schemas.openxmlformats.org/officeDocument/2006/relationships/image" Target="../media/image238.png"/><Relationship Id="rId4" Type="http://schemas.openxmlformats.org/officeDocument/2006/relationships/image" Target="../media/image239.png"/><Relationship Id="rId5" Type="http://schemas.openxmlformats.org/officeDocument/2006/relationships/slideLayout" Target="../slideLayouts/slideLayout407.xml"/>
</Relationships>
</file>

<file path=ppt/slides/_rels/slide96.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image" Target="../media/image241.png"/><Relationship Id="rId3" Type="http://schemas.openxmlformats.org/officeDocument/2006/relationships/image" Target="../media/image242.png"/><Relationship Id="rId4" Type="http://schemas.openxmlformats.org/officeDocument/2006/relationships/slideLayout" Target="../slideLayouts/slideLayout421.xml"/>
</Relationships>
</file>

<file path=ppt/slides/_rels/slide97.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image" Target="../media/image244.png"/><Relationship Id="rId3" Type="http://schemas.openxmlformats.org/officeDocument/2006/relationships/image" Target="../media/image245.png"/><Relationship Id="rId4" Type="http://schemas.openxmlformats.org/officeDocument/2006/relationships/image" Target="../media/image246.png"/><Relationship Id="rId5" Type="http://schemas.openxmlformats.org/officeDocument/2006/relationships/image" Target="../media/image247.png"/><Relationship Id="rId6" Type="http://schemas.openxmlformats.org/officeDocument/2006/relationships/image" Target="../media/image248.png"/><Relationship Id="rId7" Type="http://schemas.openxmlformats.org/officeDocument/2006/relationships/slideLayout" Target="../slideLayouts/slideLayout481.xml"/>
</Relationships>
</file>

<file path=ppt/slides/_rels/slide98.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image" Target="../media/image250.png"/><Relationship Id="rId3" Type="http://schemas.openxmlformats.org/officeDocument/2006/relationships/image" Target="../media/image251.png"/><Relationship Id="rId4" Type="http://schemas.openxmlformats.org/officeDocument/2006/relationships/image" Target="../media/image252.png"/><Relationship Id="rId5" Type="http://schemas.openxmlformats.org/officeDocument/2006/relationships/image" Target="../media/image253.png"/><Relationship Id="rId6" Type="http://schemas.openxmlformats.org/officeDocument/2006/relationships/image" Target="../media/image254.png"/><Relationship Id="rId7" Type="http://schemas.openxmlformats.org/officeDocument/2006/relationships/slideLayout" Target="../slideLayouts/slideLayout481.xml"/>
</Relationships>
</file>

<file path=ppt/slides/_rels/slide99.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image" Target="../media/image256.png"/><Relationship Id="rId3" Type="http://schemas.openxmlformats.org/officeDocument/2006/relationships/image" Target="../media/image257.png"/><Relationship Id="rId4" Type="http://schemas.openxmlformats.org/officeDocument/2006/relationships/image" Target="../media/image258.png"/><Relationship Id="rId5" Type="http://schemas.openxmlformats.org/officeDocument/2006/relationships/image" Target="../media/image259.png"/><Relationship Id="rId6" Type="http://schemas.openxmlformats.org/officeDocument/2006/relationships/slideLayout" Target="../slideLayouts/slideLayout48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4" name="CustomShape 1"/>
          <p:cNvSpPr/>
          <p:nvPr/>
        </p:nvSpPr>
        <p:spPr>
          <a:xfrm>
            <a:off x="1202760" y="284040"/>
            <a:ext cx="9777240" cy="150192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1875" name="CustomShape 2"/>
          <p:cNvSpPr/>
          <p:nvPr/>
        </p:nvSpPr>
        <p:spPr>
          <a:xfrm>
            <a:off x="1202760" y="2011680"/>
            <a:ext cx="9777240" cy="41994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7</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6" name="CustomShape 1"/>
          <p:cNvSpPr/>
          <p:nvPr/>
        </p:nvSpPr>
        <p:spPr>
          <a:xfrm>
            <a:off x="609480" y="273600"/>
            <a:ext cx="10967400" cy="1139760"/>
          </a:xfrm>
          <a:prstGeom prst="rect">
            <a:avLst/>
          </a:prstGeom>
          <a:noFill/>
          <a:ln>
            <a:noFill/>
          </a:ln>
        </p:spPr>
        <p:style>
          <a:lnRef idx="0"/>
          <a:fillRef idx="0"/>
          <a:effectRef idx="0"/>
          <a:fontRef idx="minor"/>
        </p:style>
      </p:sp>
      <p:sp>
        <p:nvSpPr>
          <p:cNvPr id="1907" name="CustomShape 2"/>
          <p:cNvSpPr/>
          <p:nvPr/>
        </p:nvSpPr>
        <p:spPr>
          <a:xfrm>
            <a:off x="609480" y="1604520"/>
            <a:ext cx="5349960" cy="3972960"/>
          </a:xfrm>
          <a:prstGeom prst="rect">
            <a:avLst/>
          </a:prstGeom>
          <a:noFill/>
          <a:ln>
            <a:noFill/>
          </a:ln>
        </p:spPr>
        <p:style>
          <a:lnRef idx="0"/>
          <a:fillRef idx="0"/>
          <a:effectRef idx="0"/>
          <a:fontRef idx="minor"/>
        </p:style>
      </p:sp>
      <p:sp>
        <p:nvSpPr>
          <p:cNvPr id="1908" name="CustomShape 3"/>
          <p:cNvSpPr/>
          <p:nvPr/>
        </p:nvSpPr>
        <p:spPr>
          <a:xfrm>
            <a:off x="6231960" y="1604520"/>
            <a:ext cx="5349960" cy="1892520"/>
          </a:xfrm>
          <a:prstGeom prst="rect">
            <a:avLst/>
          </a:prstGeom>
          <a:noFill/>
          <a:ln>
            <a:noFill/>
          </a:ln>
        </p:spPr>
        <p:style>
          <a:lnRef idx="0"/>
          <a:fillRef idx="0"/>
          <a:effectRef idx="0"/>
          <a:fontRef idx="minor"/>
        </p:style>
        <p:txBody>
          <a:bodyPr lIns="0" rIns="0" tIns="0" bIns="0">
            <a:normAutofit/>
          </a:bodyPr>
          <a:p>
            <a:pPr marL="432000" indent="-31968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1909" name="CustomShape 4"/>
          <p:cNvSpPr/>
          <p:nvPr/>
        </p:nvSpPr>
        <p:spPr>
          <a:xfrm>
            <a:off x="6231960" y="3682080"/>
            <a:ext cx="5349960" cy="1892520"/>
          </a:xfrm>
          <a:prstGeom prst="rect">
            <a:avLst/>
          </a:prstGeom>
          <a:noFill/>
          <a:ln>
            <a:noFill/>
          </a:ln>
        </p:spPr>
        <p:style>
          <a:lnRef idx="0"/>
          <a:fillRef idx="0"/>
          <a:effectRef idx="0"/>
          <a:fontRef idx="minor"/>
        </p:style>
      </p:sp>
      <p:pic>
        <p:nvPicPr>
          <p:cNvPr id="1910" name="" descr=""/>
          <p:cNvPicPr/>
          <p:nvPr/>
        </p:nvPicPr>
        <p:blipFill>
          <a:blip r:embed="rId2"/>
          <a:stretch/>
        </p:blipFill>
        <p:spPr>
          <a:xfrm>
            <a:off x="2179800" y="1553040"/>
            <a:ext cx="2205000" cy="392904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2" name="CustomShape 1"/>
          <p:cNvSpPr/>
          <p:nvPr/>
        </p:nvSpPr>
        <p:spPr>
          <a:xfrm>
            <a:off x="609480" y="273600"/>
            <a:ext cx="10971720" cy="1144080"/>
          </a:xfrm>
          <a:prstGeom prst="rect">
            <a:avLst/>
          </a:prstGeom>
          <a:noFill/>
          <a:ln>
            <a:noFill/>
          </a:ln>
        </p:spPr>
        <p:style>
          <a:lnRef idx="0"/>
          <a:fillRef idx="0"/>
          <a:effectRef idx="0"/>
          <a:fontRef idx="minor"/>
        </p:style>
      </p:sp>
      <p:sp>
        <p:nvSpPr>
          <p:cNvPr id="2273" name="CustomShape 2"/>
          <p:cNvSpPr/>
          <p:nvPr/>
        </p:nvSpPr>
        <p:spPr>
          <a:xfrm>
            <a:off x="609480" y="1604520"/>
            <a:ext cx="3532320" cy="1896120"/>
          </a:xfrm>
          <a:prstGeom prst="rect">
            <a:avLst/>
          </a:prstGeom>
          <a:noFill/>
          <a:ln>
            <a:noFill/>
          </a:ln>
        </p:spPr>
        <p:style>
          <a:lnRef idx="0"/>
          <a:fillRef idx="0"/>
          <a:effectRef idx="0"/>
          <a:fontRef idx="minor"/>
        </p:style>
      </p:sp>
      <p:sp>
        <p:nvSpPr>
          <p:cNvPr id="2274" name="CustomShape 3"/>
          <p:cNvSpPr/>
          <p:nvPr/>
        </p:nvSpPr>
        <p:spPr>
          <a:xfrm>
            <a:off x="4319640" y="1604520"/>
            <a:ext cx="3532320" cy="1896120"/>
          </a:xfrm>
          <a:prstGeom prst="rect">
            <a:avLst/>
          </a:prstGeom>
          <a:noFill/>
          <a:ln>
            <a:noFill/>
          </a:ln>
        </p:spPr>
        <p:style>
          <a:lnRef idx="0"/>
          <a:fillRef idx="0"/>
          <a:effectRef idx="0"/>
          <a:fontRef idx="minor"/>
        </p:style>
      </p:sp>
      <p:sp>
        <p:nvSpPr>
          <p:cNvPr id="2275" name="CustomShape 4"/>
          <p:cNvSpPr/>
          <p:nvPr/>
        </p:nvSpPr>
        <p:spPr>
          <a:xfrm>
            <a:off x="8029800" y="1604520"/>
            <a:ext cx="3532320" cy="1896120"/>
          </a:xfrm>
          <a:prstGeom prst="rect">
            <a:avLst/>
          </a:prstGeom>
          <a:noFill/>
          <a:ln>
            <a:noFill/>
          </a:ln>
        </p:spPr>
        <p:style>
          <a:lnRef idx="0"/>
          <a:fillRef idx="0"/>
          <a:effectRef idx="0"/>
          <a:fontRef idx="minor"/>
        </p:style>
      </p:sp>
      <p:sp>
        <p:nvSpPr>
          <p:cNvPr id="2276" name="CustomShape 5"/>
          <p:cNvSpPr/>
          <p:nvPr/>
        </p:nvSpPr>
        <p:spPr>
          <a:xfrm>
            <a:off x="609480" y="3682080"/>
            <a:ext cx="3532320" cy="1896120"/>
          </a:xfrm>
          <a:prstGeom prst="rect">
            <a:avLst/>
          </a:prstGeom>
          <a:noFill/>
          <a:ln>
            <a:noFill/>
          </a:ln>
        </p:spPr>
        <p:style>
          <a:lnRef idx="0"/>
          <a:fillRef idx="0"/>
          <a:effectRef idx="0"/>
          <a:fontRef idx="minor"/>
        </p:style>
      </p:sp>
      <p:sp>
        <p:nvSpPr>
          <p:cNvPr id="2277" name="CustomShape 6"/>
          <p:cNvSpPr/>
          <p:nvPr/>
        </p:nvSpPr>
        <p:spPr>
          <a:xfrm>
            <a:off x="4319640" y="3682080"/>
            <a:ext cx="3532320" cy="1896120"/>
          </a:xfrm>
          <a:prstGeom prst="rect">
            <a:avLst/>
          </a:prstGeom>
          <a:noFill/>
          <a:ln>
            <a:noFill/>
          </a:ln>
        </p:spPr>
        <p:style>
          <a:lnRef idx="0"/>
          <a:fillRef idx="0"/>
          <a:effectRef idx="0"/>
          <a:fontRef idx="minor"/>
        </p:style>
      </p:sp>
      <p:sp>
        <p:nvSpPr>
          <p:cNvPr id="2278" name="CustomShape 7"/>
          <p:cNvSpPr/>
          <p:nvPr/>
        </p:nvSpPr>
        <p:spPr>
          <a:xfrm>
            <a:off x="8029800" y="3682080"/>
            <a:ext cx="3532320" cy="1896120"/>
          </a:xfrm>
          <a:prstGeom prst="rect">
            <a:avLst/>
          </a:prstGeom>
          <a:noFill/>
          <a:ln>
            <a:noFill/>
          </a:ln>
        </p:spPr>
        <p:style>
          <a:lnRef idx="0"/>
          <a:fillRef idx="0"/>
          <a:effectRef idx="0"/>
          <a:fontRef idx="minor"/>
        </p:style>
      </p:sp>
      <p:pic>
        <p:nvPicPr>
          <p:cNvPr id="2279" name="" descr=""/>
          <p:cNvPicPr/>
          <p:nvPr/>
        </p:nvPicPr>
        <p:blipFill>
          <a:blip r:embed="rId1"/>
          <a:stretch/>
        </p:blipFill>
        <p:spPr>
          <a:xfrm>
            <a:off x="689040" y="2385720"/>
            <a:ext cx="10857600" cy="385668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0" name="" descr=""/>
          <p:cNvPicPr/>
          <p:nvPr/>
        </p:nvPicPr>
        <p:blipFill>
          <a:blip r:embed="rId1"/>
          <a:stretch/>
        </p:blipFill>
        <p:spPr>
          <a:xfrm>
            <a:off x="2968200" y="1604520"/>
            <a:ext cx="6254280" cy="3976920"/>
          </a:xfrm>
          <a:prstGeom prst="rect">
            <a:avLst/>
          </a:prstGeom>
          <a:ln>
            <a:noFill/>
          </a:ln>
        </p:spPr>
      </p:pic>
      <p:sp>
        <p:nvSpPr>
          <p:cNvPr id="2281" name="CustomShape 1"/>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2" name="" descr=""/>
          <p:cNvPicPr/>
          <p:nvPr/>
        </p:nvPicPr>
        <p:blipFill>
          <a:blip r:embed="rId1"/>
          <a:stretch/>
        </p:blipFill>
        <p:spPr>
          <a:xfrm>
            <a:off x="997920" y="1604520"/>
            <a:ext cx="10194840" cy="3976920"/>
          </a:xfrm>
          <a:prstGeom prst="rect">
            <a:avLst/>
          </a:prstGeom>
          <a:ln>
            <a:noFill/>
          </a:ln>
        </p:spPr>
      </p:pic>
      <p:sp>
        <p:nvSpPr>
          <p:cNvPr id="2283" name="CustomShape 1"/>
          <p:cNvSpPr/>
          <p:nvPr/>
        </p:nvSpPr>
        <p:spPr>
          <a:xfrm>
            <a:off x="609480" y="273600"/>
            <a:ext cx="10972080" cy="1144440"/>
          </a:xfrm>
          <a:prstGeom prst="rect">
            <a:avLst/>
          </a:prstGeom>
          <a:noFill/>
          <a:ln>
            <a:noFill/>
          </a:ln>
        </p:spPr>
        <p:style>
          <a:lnRef idx="0"/>
          <a:fillRef idx="0"/>
          <a:effectRef idx="0"/>
          <a:fontRef idx="minor"/>
        </p:style>
      </p:sp>
      <p:sp>
        <p:nvSpPr>
          <p:cNvPr id="2284" name="CustomShape 2"/>
          <p:cNvSpPr/>
          <p:nvPr/>
        </p:nvSpPr>
        <p:spPr>
          <a:xfrm>
            <a:off x="731520" y="6400800"/>
            <a:ext cx="116773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hlinkClick r:id="rId2"/>
              </a:rPr>
              <a:t>https://www.youtube.com/watch?v=U7w1XumKK60&amp;list=PLT0KU4DMyMtGdtsHmsGCrY9nRurA1UeER&amp;index=2</a:t>
            </a:r>
            <a:r>
              <a:rPr b="0" lang="en-US" sz="1800" spc="-1" strike="noStrike">
                <a:solidFill>
                  <a:srgbClr val="6eac1c"/>
                </a:solidFill>
                <a:latin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285"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Sets can’t be created from tableau online</a:t>
            </a:r>
            <a:endParaRPr b="0" lang="en-US" sz="4400" spc="-1" strike="noStrike">
              <a:latin typeface="Arial"/>
            </a:endParaRPr>
          </a:p>
        </p:txBody>
      </p:sp>
      <p:sp>
        <p:nvSpPr>
          <p:cNvPr id="2286" name="CustomShape 2"/>
          <p:cNvSpPr/>
          <p:nvPr/>
        </p:nvSpPr>
        <p:spPr>
          <a:xfrm>
            <a:off x="1006200" y="2011680"/>
            <a:ext cx="1096956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Dialog box not appearing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287"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Possible errata</a:t>
            </a:r>
            <a:endParaRPr b="0" lang="en-US" sz="4400" spc="-1" strike="noStrike">
              <a:latin typeface="Arial"/>
            </a:endParaRPr>
          </a:p>
        </p:txBody>
      </p:sp>
      <p:pic>
        <p:nvPicPr>
          <p:cNvPr id="2288" name="" descr=""/>
          <p:cNvPicPr/>
          <p:nvPr/>
        </p:nvPicPr>
        <p:blipFill>
          <a:blip r:embed="rId1"/>
          <a:stretch/>
        </p:blipFill>
        <p:spPr>
          <a:xfrm>
            <a:off x="609120" y="2087280"/>
            <a:ext cx="5351400" cy="3008520"/>
          </a:xfrm>
          <a:prstGeom prst="rect">
            <a:avLst/>
          </a:prstGeom>
          <a:ln>
            <a:noFill/>
          </a:ln>
        </p:spPr>
      </p:pic>
      <p:sp>
        <p:nvSpPr>
          <p:cNvPr id="2289" name="CustomShape 2"/>
          <p:cNvSpPr/>
          <p:nvPr/>
        </p:nvSpPr>
        <p:spPr>
          <a:xfrm>
            <a:off x="6231960" y="1604520"/>
            <a:ext cx="5351400" cy="39744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I think Last answer should not be marked. In solution, it is marked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Discuss how to choose palette?</a:t>
            </a:r>
            <a:endParaRPr b="0" lang="en-US" sz="4000" spc="-1" strike="noStrike">
              <a:latin typeface="Arial"/>
            </a:endParaRPr>
          </a:p>
        </p:txBody>
      </p:sp>
      <p:sp>
        <p:nvSpPr>
          <p:cNvPr id="2291" name="CustomShape 2"/>
          <p:cNvSpPr/>
          <p:nvPr/>
        </p:nvSpPr>
        <p:spPr>
          <a:xfrm>
            <a:off x="1202760" y="2011680"/>
            <a:ext cx="9781920" cy="4204080"/>
          </a:xfrm>
          <a:prstGeom prst="rect">
            <a:avLst/>
          </a:prstGeom>
          <a:noFill/>
          <a:ln>
            <a:noFill/>
          </a:ln>
        </p:spPr>
        <p:style>
          <a:lnRef idx="0"/>
          <a:fillRef idx="0"/>
          <a:effectRef idx="0"/>
          <a:fontRef idx="minor"/>
        </p:style>
      </p:sp>
      <p:pic>
        <p:nvPicPr>
          <p:cNvPr id="2292" name="Picture 4_3" descr=""/>
          <p:cNvPicPr/>
          <p:nvPr/>
        </p:nvPicPr>
        <p:blipFill>
          <a:blip r:embed="rId1"/>
          <a:stretch/>
        </p:blipFill>
        <p:spPr>
          <a:xfrm>
            <a:off x="321840" y="1792800"/>
            <a:ext cx="8790480" cy="3456000"/>
          </a:xfrm>
          <a:prstGeom prst="rect">
            <a:avLst/>
          </a:prstGeom>
          <a:ln>
            <a:noFill/>
          </a:ln>
        </p:spPr>
      </p:pic>
      <p:pic>
        <p:nvPicPr>
          <p:cNvPr id="2293" name="Picture 3_2" descr=""/>
          <p:cNvPicPr/>
          <p:nvPr/>
        </p:nvPicPr>
        <p:blipFill>
          <a:blip r:embed="rId2"/>
          <a:stretch/>
        </p:blipFill>
        <p:spPr>
          <a:xfrm>
            <a:off x="6094800" y="1923840"/>
            <a:ext cx="6037560" cy="1255320"/>
          </a:xfrm>
          <a:prstGeom prst="rect">
            <a:avLst/>
          </a:prstGeom>
          <a:ln>
            <a:noFill/>
          </a:ln>
        </p:spPr>
      </p:pic>
      <p:sp>
        <p:nvSpPr>
          <p:cNvPr id="2294" name="CustomShape 3"/>
          <p:cNvSpPr/>
          <p:nvPr/>
        </p:nvSpPr>
        <p:spPr>
          <a:xfrm>
            <a:off x="6577920" y="5743080"/>
            <a:ext cx="4195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When to choose each of these?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Vary hue to distinguish categories</a:t>
            </a:r>
            <a:endParaRPr b="0" lang="en-US" sz="4000" spc="-1" strike="noStrike">
              <a:latin typeface="Arial"/>
            </a:endParaRPr>
          </a:p>
        </p:txBody>
      </p:sp>
      <p:sp>
        <p:nvSpPr>
          <p:cNvPr id="2296" name="CustomShape 2"/>
          <p:cNvSpPr/>
          <p:nvPr/>
        </p:nvSpPr>
        <p:spPr>
          <a:xfrm>
            <a:off x="1202760" y="2011680"/>
            <a:ext cx="9781920" cy="4204080"/>
          </a:xfrm>
          <a:prstGeom prst="rect">
            <a:avLst/>
          </a:prstGeom>
          <a:noFill/>
          <a:ln>
            <a:noFill/>
          </a:ln>
        </p:spPr>
        <p:style>
          <a:lnRef idx="0"/>
          <a:fillRef idx="0"/>
          <a:effectRef idx="0"/>
          <a:fontRef idx="minor"/>
        </p:style>
      </p:sp>
      <p:pic>
        <p:nvPicPr>
          <p:cNvPr id="2297" name="Picture 3_5" descr=""/>
          <p:cNvPicPr/>
          <p:nvPr/>
        </p:nvPicPr>
        <p:blipFill>
          <a:blip r:embed="rId1"/>
          <a:stretch/>
        </p:blipFill>
        <p:spPr>
          <a:xfrm>
            <a:off x="2803680" y="2769480"/>
            <a:ext cx="6580440" cy="322740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Vary hue to distinguish categories</a:t>
            </a:r>
            <a:endParaRPr b="0" lang="en-US" sz="4000" spc="-1" strike="noStrike">
              <a:latin typeface="Arial"/>
            </a:endParaRPr>
          </a:p>
        </p:txBody>
      </p:sp>
      <p:sp>
        <p:nvSpPr>
          <p:cNvPr id="2299" name="CustomShape 2"/>
          <p:cNvSpPr/>
          <p:nvPr/>
        </p:nvSpPr>
        <p:spPr>
          <a:xfrm>
            <a:off x="1202760" y="2011680"/>
            <a:ext cx="9781920" cy="4204080"/>
          </a:xfrm>
          <a:prstGeom prst="rect">
            <a:avLst/>
          </a:prstGeom>
          <a:noFill/>
          <a:ln>
            <a:noFill/>
          </a:ln>
        </p:spPr>
        <p:style>
          <a:lnRef idx="0"/>
          <a:fillRef idx="0"/>
          <a:effectRef idx="0"/>
          <a:fontRef idx="minor"/>
        </p:style>
      </p:sp>
      <p:pic>
        <p:nvPicPr>
          <p:cNvPr id="2300" name="Picture 3_4" descr=""/>
          <p:cNvPicPr/>
          <p:nvPr/>
        </p:nvPicPr>
        <p:blipFill>
          <a:blip r:embed="rId1"/>
          <a:stretch/>
        </p:blipFill>
        <p:spPr>
          <a:xfrm>
            <a:off x="2554920" y="2504880"/>
            <a:ext cx="6552000" cy="321768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Vary luminance to represent numbers</a:t>
            </a:r>
            <a:r>
              <a:rPr b="0" lang="en-US" sz="4000" spc="-1" strike="noStrike" u="sng" cap="all">
                <a:solidFill>
                  <a:srgbClr val="6eac1c"/>
                </a:solidFill>
                <a:uFillTx/>
                <a:latin typeface="Corbel"/>
                <a:ea typeface="DejaVu Sans"/>
                <a:hlinkClick r:id="rId1"/>
              </a:rPr>
              <a:t>¶</a:t>
            </a:r>
            <a:endParaRPr b="0" lang="en-US" sz="4000" spc="-1" strike="noStrike">
              <a:latin typeface="Arial"/>
            </a:endParaRPr>
          </a:p>
        </p:txBody>
      </p:sp>
      <p:sp>
        <p:nvSpPr>
          <p:cNvPr id="2302" name="CustomShape 2"/>
          <p:cNvSpPr/>
          <p:nvPr/>
        </p:nvSpPr>
        <p:spPr>
          <a:xfrm>
            <a:off x="1202760" y="2011680"/>
            <a:ext cx="9781920" cy="4204080"/>
          </a:xfrm>
          <a:prstGeom prst="rect">
            <a:avLst/>
          </a:prstGeom>
          <a:noFill/>
          <a:ln>
            <a:noFill/>
          </a:ln>
        </p:spPr>
        <p:style>
          <a:lnRef idx="0"/>
          <a:fillRef idx="0"/>
          <a:effectRef idx="0"/>
          <a:fontRef idx="minor"/>
        </p:style>
      </p:sp>
      <p:pic>
        <p:nvPicPr>
          <p:cNvPr id="2303" name="Picture 3_7" descr=""/>
          <p:cNvPicPr/>
          <p:nvPr/>
        </p:nvPicPr>
        <p:blipFill>
          <a:blip r:embed="rId2"/>
          <a:stretch/>
        </p:blipFill>
        <p:spPr>
          <a:xfrm>
            <a:off x="2479680" y="2417040"/>
            <a:ext cx="7228440" cy="397980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choose color palettes?</a:t>
            </a:r>
            <a:endParaRPr b="0" lang="en-US" sz="4000" spc="-1" strike="noStrike">
              <a:latin typeface="Arial"/>
            </a:endParaRPr>
          </a:p>
        </p:txBody>
      </p:sp>
      <p:sp>
        <p:nvSpPr>
          <p:cNvPr id="2305"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qualitative palettes</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sequential palettes</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diverging palettes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1" name="" descr=""/>
          <p:cNvPicPr/>
          <p:nvPr/>
        </p:nvPicPr>
        <p:blipFill>
          <a:blip r:embed="rId1"/>
          <a:stretch/>
        </p:blipFill>
        <p:spPr>
          <a:xfrm>
            <a:off x="609120" y="1947960"/>
            <a:ext cx="5349960" cy="3286080"/>
          </a:xfrm>
          <a:prstGeom prst="rect">
            <a:avLst/>
          </a:prstGeom>
          <a:ln>
            <a:noFill/>
          </a:ln>
        </p:spPr>
      </p:pic>
      <p:sp>
        <p:nvSpPr>
          <p:cNvPr id="1912" name="CustomShape 1"/>
          <p:cNvSpPr/>
          <p:nvPr/>
        </p:nvSpPr>
        <p:spPr>
          <a:xfrm>
            <a:off x="609480" y="273600"/>
            <a:ext cx="10967400" cy="1139760"/>
          </a:xfrm>
          <a:prstGeom prst="rect">
            <a:avLst/>
          </a:prstGeom>
          <a:noFill/>
          <a:ln>
            <a:noFill/>
          </a:ln>
        </p:spPr>
        <p:style>
          <a:lnRef idx="0"/>
          <a:fillRef idx="0"/>
          <a:effectRef idx="0"/>
          <a:fontRef idx="minor"/>
        </p:style>
      </p:sp>
      <p:sp>
        <p:nvSpPr>
          <p:cNvPr id="1913" name="CustomShape 2"/>
          <p:cNvSpPr/>
          <p:nvPr/>
        </p:nvSpPr>
        <p:spPr>
          <a:xfrm>
            <a:off x="6231960" y="1604520"/>
            <a:ext cx="5349960" cy="1892520"/>
          </a:xfrm>
          <a:prstGeom prst="rect">
            <a:avLst/>
          </a:prstGeom>
          <a:noFill/>
          <a:ln>
            <a:noFill/>
          </a:ln>
        </p:spPr>
        <p:style>
          <a:lnRef idx="0"/>
          <a:fillRef idx="0"/>
          <a:effectRef idx="0"/>
          <a:fontRef idx="minor"/>
        </p:style>
        <p:txBody>
          <a:bodyPr lIns="0" rIns="0" tIns="0" bIns="0">
            <a:normAutofit/>
          </a:bodyPr>
          <a:p>
            <a:pPr marL="432000" indent="-31968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1914" name="CustomShape 3"/>
          <p:cNvSpPr/>
          <p:nvPr/>
        </p:nvSpPr>
        <p:spPr>
          <a:xfrm>
            <a:off x="6231960" y="3682080"/>
            <a:ext cx="5349960" cy="1892520"/>
          </a:xfrm>
          <a:prstGeom prst="rect">
            <a:avLst/>
          </a:prstGeom>
          <a:noFill/>
          <a:ln>
            <a:noFill/>
          </a:ln>
        </p:spPr>
        <p:style>
          <a:lnRef idx="0"/>
          <a:fillRef idx="0"/>
          <a:effectRef idx="0"/>
          <a:fontRef idx="minor"/>
        </p:style>
        <p:txBody>
          <a:bodyPr lIns="0" rIns="0" tIns="0" bIns="0">
            <a:normAutofit fontScale="45000"/>
          </a:bodyPr>
          <a:p>
            <a:pPr marL="432000" indent="-3196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It’s easy to cherrypick dates and timeframes to fit a specific narrative. So consider history, what usually happens, and proper baselines to compare against.</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Qualitative color palettes</a:t>
            </a:r>
            <a:endParaRPr b="0" lang="en-US" sz="4000" spc="-1" strike="noStrike">
              <a:latin typeface="Arial"/>
            </a:endParaRPr>
          </a:p>
        </p:txBody>
      </p:sp>
      <p:sp>
        <p:nvSpPr>
          <p:cNvPr id="2307" name="CustomShape 2"/>
          <p:cNvSpPr/>
          <p:nvPr/>
        </p:nvSpPr>
        <p:spPr>
          <a:xfrm>
            <a:off x="1202760" y="2011680"/>
            <a:ext cx="9781920" cy="4204080"/>
          </a:xfrm>
          <a:prstGeom prst="rect">
            <a:avLst/>
          </a:prstGeom>
          <a:noFill/>
          <a:ln>
            <a:noFill/>
          </a:ln>
        </p:spPr>
        <p:style>
          <a:lnRef idx="0"/>
          <a:fillRef idx="0"/>
          <a:effectRef idx="0"/>
          <a:fontRef idx="minor"/>
        </p:style>
      </p:sp>
      <p:pic>
        <p:nvPicPr>
          <p:cNvPr id="2308" name="Picture 3_6" descr=""/>
          <p:cNvPicPr/>
          <p:nvPr/>
        </p:nvPicPr>
        <p:blipFill>
          <a:blip r:embed="rId1"/>
          <a:stretch/>
        </p:blipFill>
        <p:spPr>
          <a:xfrm>
            <a:off x="903240" y="2011680"/>
            <a:ext cx="6075720" cy="1312560"/>
          </a:xfrm>
          <a:prstGeom prst="rect">
            <a:avLst/>
          </a:prstGeom>
          <a:ln>
            <a:noFill/>
          </a:ln>
        </p:spPr>
      </p:pic>
      <p:pic>
        <p:nvPicPr>
          <p:cNvPr id="2309" name="Picture 4_2" descr=""/>
          <p:cNvPicPr/>
          <p:nvPr/>
        </p:nvPicPr>
        <p:blipFill>
          <a:blip r:embed="rId2"/>
          <a:stretch/>
        </p:blipFill>
        <p:spPr>
          <a:xfrm>
            <a:off x="903240" y="3635640"/>
            <a:ext cx="4967280" cy="1369800"/>
          </a:xfrm>
          <a:prstGeom prst="rect">
            <a:avLst/>
          </a:prstGeom>
          <a:ln>
            <a:noFill/>
          </a:ln>
        </p:spPr>
      </p:pic>
      <p:pic>
        <p:nvPicPr>
          <p:cNvPr id="2310" name="Picture 5_0" descr=""/>
          <p:cNvPicPr/>
          <p:nvPr/>
        </p:nvPicPr>
        <p:blipFill>
          <a:blip r:embed="rId3"/>
          <a:stretch/>
        </p:blipFill>
        <p:spPr>
          <a:xfrm>
            <a:off x="903240" y="5166000"/>
            <a:ext cx="7094880" cy="130284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Sequential color palettes</a:t>
            </a:r>
            <a:endParaRPr b="0" lang="en-US" sz="4000" spc="-1" strike="noStrike">
              <a:latin typeface="Arial"/>
            </a:endParaRPr>
          </a:p>
        </p:txBody>
      </p:sp>
      <p:sp>
        <p:nvSpPr>
          <p:cNvPr id="2312" name="CustomShape 2"/>
          <p:cNvSpPr/>
          <p:nvPr/>
        </p:nvSpPr>
        <p:spPr>
          <a:xfrm>
            <a:off x="1202760" y="2011680"/>
            <a:ext cx="9781920" cy="4447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lines and points?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Heatmaps? </a:t>
            </a:r>
            <a:endParaRPr b="0" lang="en-US" sz="2200" spc="-1" strike="noStrike">
              <a:latin typeface="Arial"/>
            </a:endParaRPr>
          </a:p>
        </p:txBody>
      </p:sp>
      <p:pic>
        <p:nvPicPr>
          <p:cNvPr id="2313" name="Picture 3_9" descr=""/>
          <p:cNvPicPr/>
          <p:nvPr/>
        </p:nvPicPr>
        <p:blipFill>
          <a:blip r:embed="rId1"/>
          <a:stretch/>
        </p:blipFill>
        <p:spPr>
          <a:xfrm>
            <a:off x="1202760" y="2011680"/>
            <a:ext cx="4313160" cy="1236240"/>
          </a:xfrm>
          <a:prstGeom prst="rect">
            <a:avLst/>
          </a:prstGeom>
          <a:ln>
            <a:noFill/>
          </a:ln>
        </p:spPr>
      </p:pic>
      <p:pic>
        <p:nvPicPr>
          <p:cNvPr id="2314" name="Picture 4_5" descr=""/>
          <p:cNvPicPr/>
          <p:nvPr/>
        </p:nvPicPr>
        <p:blipFill>
          <a:blip r:embed="rId2"/>
          <a:stretch/>
        </p:blipFill>
        <p:spPr>
          <a:xfrm>
            <a:off x="1202760" y="4091040"/>
            <a:ext cx="4437000" cy="1283760"/>
          </a:xfrm>
          <a:prstGeom prst="rect">
            <a:avLst/>
          </a:prstGeom>
          <a:ln>
            <a:noFill/>
          </a:ln>
        </p:spPr>
      </p:pic>
      <p:pic>
        <p:nvPicPr>
          <p:cNvPr id="2315" name="Picture 5_3" descr=""/>
          <p:cNvPicPr/>
          <p:nvPr/>
        </p:nvPicPr>
        <p:blipFill>
          <a:blip r:embed="rId3"/>
          <a:stretch/>
        </p:blipFill>
        <p:spPr>
          <a:xfrm>
            <a:off x="7408080" y="2011680"/>
            <a:ext cx="4322880" cy="1236240"/>
          </a:xfrm>
          <a:prstGeom prst="rect">
            <a:avLst/>
          </a:prstGeom>
          <a:ln>
            <a:noFill/>
          </a:ln>
        </p:spPr>
      </p:pic>
      <p:pic>
        <p:nvPicPr>
          <p:cNvPr id="2316" name="Picture 6_0" descr=""/>
          <p:cNvPicPr/>
          <p:nvPr/>
        </p:nvPicPr>
        <p:blipFill>
          <a:blip r:embed="rId4"/>
          <a:stretch/>
        </p:blipFill>
        <p:spPr>
          <a:xfrm>
            <a:off x="7408080" y="4107600"/>
            <a:ext cx="4351320" cy="125064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Matplotlib – and reverse!</a:t>
            </a:r>
            <a:endParaRPr b="0" lang="en-US" sz="4000" spc="-1" strike="noStrike">
              <a:latin typeface="Arial"/>
            </a:endParaRPr>
          </a:p>
        </p:txBody>
      </p:sp>
      <p:sp>
        <p:nvSpPr>
          <p:cNvPr id="2318" name="CustomShape 2"/>
          <p:cNvSpPr/>
          <p:nvPr/>
        </p:nvSpPr>
        <p:spPr>
          <a:xfrm>
            <a:off x="1202760" y="2011680"/>
            <a:ext cx="9781920" cy="4204080"/>
          </a:xfrm>
          <a:prstGeom prst="rect">
            <a:avLst/>
          </a:prstGeom>
          <a:noFill/>
          <a:ln>
            <a:noFill/>
          </a:ln>
        </p:spPr>
        <p:style>
          <a:lnRef idx="0"/>
          <a:fillRef idx="0"/>
          <a:effectRef idx="0"/>
          <a:fontRef idx="minor"/>
        </p:style>
      </p:sp>
      <p:pic>
        <p:nvPicPr>
          <p:cNvPr id="2319" name="Picture 3_8" descr=""/>
          <p:cNvPicPr/>
          <p:nvPr/>
        </p:nvPicPr>
        <p:blipFill>
          <a:blip r:embed="rId1"/>
          <a:stretch/>
        </p:blipFill>
        <p:spPr>
          <a:xfrm>
            <a:off x="1712880" y="2866680"/>
            <a:ext cx="4380120" cy="1245960"/>
          </a:xfrm>
          <a:prstGeom prst="rect">
            <a:avLst/>
          </a:prstGeom>
          <a:ln>
            <a:noFill/>
          </a:ln>
        </p:spPr>
      </p:pic>
      <p:pic>
        <p:nvPicPr>
          <p:cNvPr id="2320" name="Picture 4_4" descr=""/>
          <p:cNvPicPr/>
          <p:nvPr/>
        </p:nvPicPr>
        <p:blipFill>
          <a:blip r:embed="rId2"/>
          <a:stretch/>
        </p:blipFill>
        <p:spPr>
          <a:xfrm>
            <a:off x="1722240" y="4537800"/>
            <a:ext cx="4361040" cy="125532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Sequential Color Brewer palettes</a:t>
            </a:r>
            <a:endParaRPr b="0" lang="en-US" sz="4000" spc="-1" strike="noStrike">
              <a:latin typeface="Arial"/>
            </a:endParaRPr>
          </a:p>
        </p:txBody>
      </p:sp>
      <p:sp>
        <p:nvSpPr>
          <p:cNvPr id="2322" name="CustomShape 2"/>
          <p:cNvSpPr/>
          <p:nvPr/>
        </p:nvSpPr>
        <p:spPr>
          <a:xfrm>
            <a:off x="1202760" y="2011680"/>
            <a:ext cx="9781920" cy="4204080"/>
          </a:xfrm>
          <a:prstGeom prst="rect">
            <a:avLst/>
          </a:prstGeom>
          <a:noFill/>
          <a:ln>
            <a:noFill/>
          </a:ln>
        </p:spPr>
        <p:style>
          <a:lnRef idx="0"/>
          <a:fillRef idx="0"/>
          <a:effectRef idx="0"/>
          <a:fontRef idx="minor"/>
        </p:style>
      </p:sp>
      <p:pic>
        <p:nvPicPr>
          <p:cNvPr id="2323" name="Picture 4_7" descr=""/>
          <p:cNvPicPr/>
          <p:nvPr/>
        </p:nvPicPr>
        <p:blipFill>
          <a:blip r:embed="rId1"/>
          <a:stretch/>
        </p:blipFill>
        <p:spPr>
          <a:xfrm>
            <a:off x="3766680" y="1947600"/>
            <a:ext cx="4656240" cy="296064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Diverging color palettes</a:t>
            </a:r>
            <a:endParaRPr b="0" lang="en-US" sz="4000" spc="-1" strike="noStrike">
              <a:latin typeface="Arial"/>
            </a:endParaRPr>
          </a:p>
        </p:txBody>
      </p:sp>
      <p:sp>
        <p:nvSpPr>
          <p:cNvPr id="2325"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When to use?</a:t>
            </a:r>
            <a:endParaRPr b="0" lang="en-US" sz="2200" spc="-1" strike="noStrike">
              <a:latin typeface="Arial"/>
            </a:endParaRPr>
          </a:p>
        </p:txBody>
      </p:sp>
      <p:pic>
        <p:nvPicPr>
          <p:cNvPr id="2326" name="Picture 3_11" descr=""/>
          <p:cNvPicPr/>
          <p:nvPr/>
        </p:nvPicPr>
        <p:blipFill>
          <a:blip r:embed="rId1"/>
          <a:stretch/>
        </p:blipFill>
        <p:spPr>
          <a:xfrm>
            <a:off x="3386160" y="2204640"/>
            <a:ext cx="5415480" cy="334080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Diverging palettes</a:t>
            </a:r>
            <a:endParaRPr b="0" lang="en-US" sz="4000" spc="-1" strike="noStrike">
              <a:latin typeface="Arial"/>
            </a:endParaRPr>
          </a:p>
        </p:txBody>
      </p:sp>
      <p:sp>
        <p:nvSpPr>
          <p:cNvPr id="2328" name="CustomShape 2"/>
          <p:cNvSpPr/>
          <p:nvPr/>
        </p:nvSpPr>
        <p:spPr>
          <a:xfrm>
            <a:off x="1202760" y="2011680"/>
            <a:ext cx="9781920" cy="4204080"/>
          </a:xfrm>
          <a:prstGeom prst="rect">
            <a:avLst/>
          </a:prstGeom>
          <a:noFill/>
          <a:ln>
            <a:noFill/>
          </a:ln>
        </p:spPr>
        <p:style>
          <a:lnRef idx="0"/>
          <a:fillRef idx="0"/>
          <a:effectRef idx="0"/>
          <a:fontRef idx="minor"/>
        </p:style>
      </p:sp>
      <p:pic>
        <p:nvPicPr>
          <p:cNvPr id="2329" name="Picture 3_10" descr=""/>
          <p:cNvPicPr/>
          <p:nvPr/>
        </p:nvPicPr>
        <p:blipFill>
          <a:blip r:embed="rId1"/>
          <a:stretch/>
        </p:blipFill>
        <p:spPr>
          <a:xfrm>
            <a:off x="654120" y="2233080"/>
            <a:ext cx="5151600" cy="2226960"/>
          </a:xfrm>
          <a:prstGeom prst="rect">
            <a:avLst/>
          </a:prstGeom>
          <a:ln>
            <a:noFill/>
          </a:ln>
        </p:spPr>
      </p:pic>
      <p:pic>
        <p:nvPicPr>
          <p:cNvPr id="2330" name="Picture 4_6" descr=""/>
          <p:cNvPicPr/>
          <p:nvPr/>
        </p:nvPicPr>
        <p:blipFill>
          <a:blip r:embed="rId2"/>
          <a:stretch/>
        </p:blipFill>
        <p:spPr>
          <a:xfrm>
            <a:off x="6991920" y="2466720"/>
            <a:ext cx="4541760" cy="329400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Plotly </a:t>
            </a:r>
            <a:endParaRPr b="0" lang="en-US" sz="4000" spc="-1" strike="noStrike">
              <a:latin typeface="Arial"/>
            </a:endParaRPr>
          </a:p>
        </p:txBody>
      </p:sp>
      <p:sp>
        <p:nvSpPr>
          <p:cNvPr id="2332"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nbviewer.jupyter.org/github/plotly/plotly_express/blob/gh-pages/walkthrough.ipynb</a:t>
            </a:r>
            <a:r>
              <a:rPr b="0" lang="en-US" sz="2200" spc="-1" strike="noStrike">
                <a:solidFill>
                  <a:srgbClr val="ffffff"/>
                </a:solidFill>
                <a:latin typeface="Corbel"/>
                <a:ea typeface="DejaVu Sans"/>
              </a:rPr>
              <a:t> </a:t>
            </a:r>
            <a:endParaRPr b="0" lang="en-US" sz="2200" spc="-1" strike="noStrike">
              <a:latin typeface="Arial"/>
            </a:endParaRPr>
          </a:p>
        </p:txBody>
      </p:sp>
      <p:pic>
        <p:nvPicPr>
          <p:cNvPr id="2333" name="Picture 4_11" descr=""/>
          <p:cNvPicPr/>
          <p:nvPr/>
        </p:nvPicPr>
        <p:blipFill>
          <a:blip r:embed="rId3"/>
          <a:stretch/>
        </p:blipFill>
        <p:spPr>
          <a:xfrm>
            <a:off x="1484280" y="2800440"/>
            <a:ext cx="9219240" cy="202680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side</a:t>
            </a:r>
            <a:endParaRPr b="0" lang="en-US" sz="4000" spc="-1" strike="noStrike">
              <a:latin typeface="Arial"/>
            </a:endParaRPr>
          </a:p>
        </p:txBody>
      </p:sp>
      <p:sp>
        <p:nvSpPr>
          <p:cNvPr id="2335" name="CustomShape 2"/>
          <p:cNvSpPr/>
          <p:nvPr/>
        </p:nvSpPr>
        <p:spPr>
          <a:xfrm>
            <a:off x="1202760" y="2011680"/>
            <a:ext cx="9781920" cy="4204080"/>
          </a:xfrm>
          <a:prstGeom prst="rect">
            <a:avLst/>
          </a:prstGeom>
          <a:noFill/>
          <a:ln>
            <a:noFill/>
          </a:ln>
        </p:spPr>
        <p:style>
          <a:lnRef idx="0"/>
          <a:fillRef idx="0"/>
          <a:effectRef idx="0"/>
          <a:fontRef idx="minor"/>
        </p:style>
      </p:sp>
      <p:pic>
        <p:nvPicPr>
          <p:cNvPr id="2336" name="Picture 3_12" descr=""/>
          <p:cNvPicPr/>
          <p:nvPr/>
        </p:nvPicPr>
        <p:blipFill>
          <a:blip r:embed="rId1"/>
          <a:stretch/>
        </p:blipFill>
        <p:spPr>
          <a:xfrm>
            <a:off x="2050920" y="2656800"/>
            <a:ext cx="8085600" cy="259848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Dtale</a:t>
            </a:r>
            <a:endParaRPr b="0" lang="en-US" sz="4000" spc="-1" strike="noStrike">
              <a:latin typeface="Arial"/>
            </a:endParaRPr>
          </a:p>
        </p:txBody>
      </p:sp>
      <p:sp>
        <p:nvSpPr>
          <p:cNvPr id="2338"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https://www.analyticsvidhya.com/blog/2021/06/exploring-pandas-dataframe-with-d-tale/</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2"/>
              </a:rPr>
              <a:t>http</a:t>
            </a:r>
            <a:r>
              <a:rPr b="0" lang="en-US" sz="2200" spc="-1" strike="noStrike" u="sng">
                <a:solidFill>
                  <a:srgbClr val="6eac1c"/>
                </a:solidFill>
                <a:uFillTx/>
                <a:latin typeface="Corbel"/>
                <a:ea typeface="DejaVu Sans"/>
                <a:hlinkClick r:id="rId3"/>
              </a:rPr>
              <a:t>://</a:t>
            </a:r>
            <a:r>
              <a:rPr b="0" lang="en-US" sz="2200" spc="-1" strike="noStrike" u="sng">
                <a:solidFill>
                  <a:srgbClr val="6eac1c"/>
                </a:solidFill>
                <a:uFillTx/>
                <a:latin typeface="Corbel"/>
                <a:ea typeface="DejaVu Sans"/>
                <a:hlinkClick r:id="rId4"/>
              </a:rPr>
              <a:t>alphatechadmin.pythonanywhere.com/dtale/main/1</a:t>
            </a:r>
            <a:r>
              <a:rPr b="0" lang="en-US" sz="2200" spc="-1" strike="noStrike">
                <a:solidFill>
                  <a:srgbClr val="ffffff"/>
                </a:solidFill>
                <a:latin typeface="Corbel"/>
                <a:ea typeface="DejaVu Sans"/>
              </a:rPr>
              <a:t> </a:t>
            </a:r>
            <a:endParaRPr b="0" lang="en-US" sz="2200" spc="-1" strike="noStrike">
              <a:latin typeface="Arial"/>
            </a:endParaRPr>
          </a:p>
        </p:txBody>
      </p:sp>
      <p:pic>
        <p:nvPicPr>
          <p:cNvPr id="2339" name="Picture 3_15" descr=""/>
          <p:cNvPicPr/>
          <p:nvPr/>
        </p:nvPicPr>
        <p:blipFill>
          <a:blip r:embed="rId5"/>
          <a:stretch/>
        </p:blipFill>
        <p:spPr>
          <a:xfrm>
            <a:off x="2347560" y="1985760"/>
            <a:ext cx="7495200" cy="288432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Breakout 1</a:t>
            </a:r>
            <a:endParaRPr b="0" lang="en-US" sz="4000" spc="-1" strike="noStrike">
              <a:latin typeface="Arial"/>
            </a:endParaRPr>
          </a:p>
        </p:txBody>
      </p:sp>
      <p:sp>
        <p:nvSpPr>
          <p:cNvPr id="2341" name="CustomShape 2"/>
          <p:cNvSpPr/>
          <p:nvPr/>
        </p:nvSpPr>
        <p:spPr>
          <a:xfrm>
            <a:off x="349560" y="2031840"/>
            <a:ext cx="9781920" cy="420408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www.kaggle.com/alexisbcook/scatter-plots</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5" name="" descr=""/>
          <p:cNvPicPr/>
          <p:nvPr/>
        </p:nvPicPr>
        <p:blipFill>
          <a:blip r:embed="rId1"/>
          <a:stretch/>
        </p:blipFill>
        <p:spPr>
          <a:xfrm>
            <a:off x="182880" y="2011680"/>
            <a:ext cx="11242800" cy="4476240"/>
          </a:xfrm>
          <a:prstGeom prst="rect">
            <a:avLst/>
          </a:prstGeom>
          <a:ln>
            <a:noFill/>
          </a:ln>
        </p:spPr>
      </p:pic>
      <p:sp>
        <p:nvSpPr>
          <p:cNvPr id="1916" name="CustomShape 1"/>
          <p:cNvSpPr/>
          <p:nvPr/>
        </p:nvSpPr>
        <p:spPr>
          <a:xfrm>
            <a:off x="609480" y="273600"/>
            <a:ext cx="10967400" cy="1139760"/>
          </a:xfrm>
          <a:prstGeom prst="rect">
            <a:avLst/>
          </a:prstGeom>
          <a:noFill/>
          <a:ln>
            <a:noFill/>
          </a:ln>
        </p:spPr>
        <p:style>
          <a:lnRef idx="0"/>
          <a:fillRef idx="0"/>
          <a:effectRef idx="0"/>
          <a:fontRef idx="minor"/>
        </p:style>
      </p:sp>
      <p:sp>
        <p:nvSpPr>
          <p:cNvPr id="1917" name="CustomShape 2"/>
          <p:cNvSpPr/>
          <p:nvPr/>
        </p:nvSpPr>
        <p:spPr>
          <a:xfrm>
            <a:off x="6231960" y="1604520"/>
            <a:ext cx="5349960" cy="1892520"/>
          </a:xfrm>
          <a:prstGeom prst="rect">
            <a:avLst/>
          </a:prstGeom>
          <a:noFill/>
          <a:ln>
            <a:noFill/>
          </a:ln>
        </p:spPr>
        <p:style>
          <a:lnRef idx="0"/>
          <a:fillRef idx="0"/>
          <a:effectRef idx="0"/>
          <a:fontRef idx="minor"/>
        </p:style>
      </p:sp>
      <p:sp>
        <p:nvSpPr>
          <p:cNvPr id="1918" name="CustomShape 3"/>
          <p:cNvSpPr/>
          <p:nvPr/>
        </p:nvSpPr>
        <p:spPr>
          <a:xfrm>
            <a:off x="6231960" y="3682080"/>
            <a:ext cx="5349960" cy="18925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 task</a:t>
            </a:r>
            <a:endParaRPr b="0" lang="en-US" sz="4000" spc="-1" strike="noStrike">
              <a:latin typeface="Arial"/>
            </a:endParaRPr>
          </a:p>
        </p:txBody>
      </p:sp>
      <p:sp>
        <p:nvSpPr>
          <p:cNvPr id="2343"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projects.datacamp.com/projects/441</a:t>
            </a:r>
            <a:r>
              <a:rPr b="0" lang="en-US" sz="2200" spc="-1" strike="noStrike">
                <a:solidFill>
                  <a:srgbClr val="ffffff"/>
                </a:solidFill>
                <a:latin typeface="Corbel"/>
                <a:ea typeface="DejaVu Sans"/>
              </a:rPr>
              <a:t> </a:t>
            </a:r>
            <a:endParaRPr b="0" lang="en-US" sz="2200" spc="-1" strike="noStrike">
              <a:latin typeface="Arial"/>
            </a:endParaRPr>
          </a:p>
        </p:txBody>
      </p:sp>
      <p:pic>
        <p:nvPicPr>
          <p:cNvPr id="2344" name="Picture Placeholder 3_1" descr=""/>
          <p:cNvPicPr/>
          <p:nvPr/>
        </p:nvPicPr>
        <p:blipFill>
          <a:blip r:embed="rId3"/>
          <a:stretch/>
        </p:blipFill>
        <p:spPr>
          <a:xfrm>
            <a:off x="10640880" y="166680"/>
            <a:ext cx="1548720" cy="11059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9"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Corrected graph</a:t>
            </a:r>
            <a:endParaRPr b="0" lang="en-US" sz="4400" spc="-1" strike="noStrike">
              <a:latin typeface="Arial"/>
            </a:endParaRPr>
          </a:p>
        </p:txBody>
      </p:sp>
      <p:sp>
        <p:nvSpPr>
          <p:cNvPr id="1920" name="CustomShape 2"/>
          <p:cNvSpPr/>
          <p:nvPr/>
        </p:nvSpPr>
        <p:spPr>
          <a:xfrm>
            <a:off x="609480" y="1604520"/>
            <a:ext cx="5349960" cy="3972960"/>
          </a:xfrm>
          <a:prstGeom prst="rect">
            <a:avLst/>
          </a:prstGeom>
          <a:noFill/>
          <a:ln>
            <a:noFill/>
          </a:ln>
        </p:spPr>
        <p:style>
          <a:lnRef idx="0"/>
          <a:fillRef idx="0"/>
          <a:effectRef idx="0"/>
          <a:fontRef idx="minor"/>
        </p:style>
      </p:sp>
      <p:sp>
        <p:nvSpPr>
          <p:cNvPr id="1921" name="CustomShape 3"/>
          <p:cNvSpPr/>
          <p:nvPr/>
        </p:nvSpPr>
        <p:spPr>
          <a:xfrm>
            <a:off x="6231960" y="1604520"/>
            <a:ext cx="5349960" cy="1892520"/>
          </a:xfrm>
          <a:prstGeom prst="rect">
            <a:avLst/>
          </a:prstGeom>
          <a:noFill/>
          <a:ln>
            <a:noFill/>
          </a:ln>
        </p:spPr>
        <p:style>
          <a:lnRef idx="0"/>
          <a:fillRef idx="0"/>
          <a:effectRef idx="0"/>
          <a:fontRef idx="minor"/>
        </p:style>
      </p:sp>
      <p:sp>
        <p:nvSpPr>
          <p:cNvPr id="1922" name="CustomShape 4"/>
          <p:cNvSpPr/>
          <p:nvPr/>
        </p:nvSpPr>
        <p:spPr>
          <a:xfrm>
            <a:off x="6231960" y="3682080"/>
            <a:ext cx="5349960" cy="1892520"/>
          </a:xfrm>
          <a:prstGeom prst="rect">
            <a:avLst/>
          </a:prstGeom>
          <a:noFill/>
          <a:ln>
            <a:noFill/>
          </a:ln>
        </p:spPr>
        <p:style>
          <a:lnRef idx="0"/>
          <a:fillRef idx="0"/>
          <a:effectRef idx="0"/>
          <a:fontRef idx="minor"/>
        </p:style>
      </p:sp>
      <p:pic>
        <p:nvPicPr>
          <p:cNvPr id="1923" name="" descr=""/>
          <p:cNvPicPr/>
          <p:nvPr/>
        </p:nvPicPr>
        <p:blipFill>
          <a:blip r:embed="rId1"/>
          <a:stretch/>
        </p:blipFill>
        <p:spPr>
          <a:xfrm>
            <a:off x="0" y="1509480"/>
            <a:ext cx="12187440" cy="3834720"/>
          </a:xfrm>
          <a:prstGeom prst="rect">
            <a:avLst/>
          </a:prstGeom>
          <a:ln>
            <a:noFill/>
          </a:ln>
        </p:spPr>
      </p:pic>
      <p:sp>
        <p:nvSpPr>
          <p:cNvPr id="1924" name="CustomShape 5"/>
          <p:cNvSpPr/>
          <p:nvPr/>
        </p:nvSpPr>
        <p:spPr>
          <a:xfrm>
            <a:off x="822960" y="6217920"/>
            <a:ext cx="8453160" cy="342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https://towardsdatascience.com/5-ways-data-visualizations-can-lie-46e54f41de37</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5" name="CustomShape 1"/>
          <p:cNvSpPr/>
          <p:nvPr/>
        </p:nvSpPr>
        <p:spPr>
          <a:xfrm>
            <a:off x="609480" y="273600"/>
            <a:ext cx="10967400" cy="1139760"/>
          </a:xfrm>
          <a:prstGeom prst="rect">
            <a:avLst/>
          </a:prstGeom>
          <a:noFill/>
          <a:ln>
            <a:noFill/>
          </a:ln>
        </p:spPr>
        <p:style>
          <a:lnRef idx="0"/>
          <a:fillRef idx="0"/>
          <a:effectRef idx="0"/>
          <a:fontRef idx="minor"/>
        </p:style>
      </p:sp>
      <p:sp>
        <p:nvSpPr>
          <p:cNvPr id="1926" name="CustomShape 2"/>
          <p:cNvSpPr/>
          <p:nvPr/>
        </p:nvSpPr>
        <p:spPr>
          <a:xfrm>
            <a:off x="609480" y="1604520"/>
            <a:ext cx="5349960" cy="3972960"/>
          </a:xfrm>
          <a:prstGeom prst="rect">
            <a:avLst/>
          </a:prstGeom>
          <a:noFill/>
          <a:ln>
            <a:noFill/>
          </a:ln>
        </p:spPr>
        <p:style>
          <a:lnRef idx="0"/>
          <a:fillRef idx="0"/>
          <a:effectRef idx="0"/>
          <a:fontRef idx="minor"/>
        </p:style>
      </p:sp>
      <p:sp>
        <p:nvSpPr>
          <p:cNvPr id="1927" name="CustomShape 3"/>
          <p:cNvSpPr/>
          <p:nvPr/>
        </p:nvSpPr>
        <p:spPr>
          <a:xfrm>
            <a:off x="6231960" y="1604520"/>
            <a:ext cx="5349960" cy="1892520"/>
          </a:xfrm>
          <a:prstGeom prst="rect">
            <a:avLst/>
          </a:prstGeom>
          <a:noFill/>
          <a:ln>
            <a:noFill/>
          </a:ln>
        </p:spPr>
        <p:style>
          <a:lnRef idx="0"/>
          <a:fillRef idx="0"/>
          <a:effectRef idx="0"/>
          <a:fontRef idx="minor"/>
        </p:style>
      </p:sp>
      <p:sp>
        <p:nvSpPr>
          <p:cNvPr id="1928" name="CustomShape 4"/>
          <p:cNvSpPr/>
          <p:nvPr/>
        </p:nvSpPr>
        <p:spPr>
          <a:xfrm>
            <a:off x="6231960" y="3682080"/>
            <a:ext cx="5349960" cy="1892520"/>
          </a:xfrm>
          <a:prstGeom prst="rect">
            <a:avLst/>
          </a:prstGeom>
          <a:noFill/>
          <a:ln>
            <a:noFill/>
          </a:ln>
        </p:spPr>
        <p:style>
          <a:lnRef idx="0"/>
          <a:fillRef idx="0"/>
          <a:effectRef idx="0"/>
          <a:fontRef idx="minor"/>
        </p:style>
      </p:sp>
      <p:pic>
        <p:nvPicPr>
          <p:cNvPr id="1929" name="" descr=""/>
          <p:cNvPicPr/>
          <p:nvPr/>
        </p:nvPicPr>
        <p:blipFill>
          <a:blip r:embed="rId1"/>
          <a:stretch/>
        </p:blipFill>
        <p:spPr>
          <a:xfrm>
            <a:off x="2651760" y="273600"/>
            <a:ext cx="6824880" cy="2509920"/>
          </a:xfrm>
          <a:prstGeom prst="rect">
            <a:avLst/>
          </a:prstGeom>
          <a:ln>
            <a:noFill/>
          </a:ln>
        </p:spPr>
      </p:pic>
      <p:pic>
        <p:nvPicPr>
          <p:cNvPr id="1930" name="" descr=""/>
          <p:cNvPicPr/>
          <p:nvPr/>
        </p:nvPicPr>
        <p:blipFill>
          <a:blip r:embed="rId2"/>
          <a:stretch/>
        </p:blipFill>
        <p:spPr>
          <a:xfrm>
            <a:off x="3657600" y="3158280"/>
            <a:ext cx="5664960" cy="33296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1"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Dual axis</a:t>
            </a:r>
            <a:endParaRPr b="0" lang="en-US" sz="4400" spc="-1" strike="noStrike">
              <a:latin typeface="Arial"/>
            </a:endParaRPr>
          </a:p>
        </p:txBody>
      </p:sp>
      <p:sp>
        <p:nvSpPr>
          <p:cNvPr id="1932" name="CustomShape 2"/>
          <p:cNvSpPr/>
          <p:nvPr/>
        </p:nvSpPr>
        <p:spPr>
          <a:xfrm>
            <a:off x="609480" y="1604520"/>
            <a:ext cx="5349960" cy="3972960"/>
          </a:xfrm>
          <a:prstGeom prst="rect">
            <a:avLst/>
          </a:prstGeom>
          <a:noFill/>
          <a:ln>
            <a:noFill/>
          </a:ln>
        </p:spPr>
        <p:style>
          <a:lnRef idx="0"/>
          <a:fillRef idx="0"/>
          <a:effectRef idx="0"/>
          <a:fontRef idx="minor"/>
        </p:style>
      </p:sp>
      <p:sp>
        <p:nvSpPr>
          <p:cNvPr id="1933" name="CustomShape 3"/>
          <p:cNvSpPr/>
          <p:nvPr/>
        </p:nvSpPr>
        <p:spPr>
          <a:xfrm>
            <a:off x="6231960" y="1604520"/>
            <a:ext cx="5349960" cy="1892520"/>
          </a:xfrm>
          <a:prstGeom prst="rect">
            <a:avLst/>
          </a:prstGeom>
          <a:noFill/>
          <a:ln>
            <a:noFill/>
          </a:ln>
        </p:spPr>
        <p:style>
          <a:lnRef idx="0"/>
          <a:fillRef idx="0"/>
          <a:effectRef idx="0"/>
          <a:fontRef idx="minor"/>
        </p:style>
      </p:sp>
      <p:sp>
        <p:nvSpPr>
          <p:cNvPr id="1934" name="CustomShape 4"/>
          <p:cNvSpPr/>
          <p:nvPr/>
        </p:nvSpPr>
        <p:spPr>
          <a:xfrm>
            <a:off x="6231960" y="3682080"/>
            <a:ext cx="5349960" cy="1892520"/>
          </a:xfrm>
          <a:prstGeom prst="rect">
            <a:avLst/>
          </a:prstGeom>
          <a:noFill/>
          <a:ln>
            <a:noFill/>
          </a:ln>
        </p:spPr>
        <p:style>
          <a:lnRef idx="0"/>
          <a:fillRef idx="0"/>
          <a:effectRef idx="0"/>
          <a:fontRef idx="minor"/>
        </p:style>
        <p:txBody>
          <a:bodyPr lIns="0" rIns="0" tIns="0" bIns="0">
            <a:normAutofit/>
          </a:bodyPr>
          <a:p>
            <a:pPr marL="432000" indent="-31968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https://www.politifact.com/factchecks/2015/oct/01/jason-chaffetz/chart-shown-planned-parenthood-hearing-misleading-/</a:t>
            </a:r>
            <a:r>
              <a:rPr b="0" lang="en-US" sz="3200" spc="-1" strike="noStrike">
                <a:solidFill>
                  <a:srgbClr val="6eac1c"/>
                </a:solidFill>
                <a:latin typeface="Arial"/>
                <a:ea typeface="DejaVu Sans"/>
              </a:rPr>
              <a:t> </a:t>
            </a:r>
            <a:endParaRPr b="0" lang="en-US" sz="3200" spc="-1" strike="noStrike">
              <a:latin typeface="Arial"/>
            </a:endParaRPr>
          </a:p>
        </p:txBody>
      </p:sp>
      <p:pic>
        <p:nvPicPr>
          <p:cNvPr id="1935" name="" descr=""/>
          <p:cNvPicPr/>
          <p:nvPr/>
        </p:nvPicPr>
        <p:blipFill>
          <a:blip r:embed="rId2"/>
          <a:stretch/>
        </p:blipFill>
        <p:spPr>
          <a:xfrm>
            <a:off x="457200" y="1426320"/>
            <a:ext cx="7950960" cy="46044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6"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u think?</a:t>
            </a:r>
            <a:endParaRPr b="0" lang="en-US" sz="4400" spc="-1" strike="noStrike">
              <a:latin typeface="Arial"/>
            </a:endParaRPr>
          </a:p>
        </p:txBody>
      </p:sp>
      <p:sp>
        <p:nvSpPr>
          <p:cNvPr id="1937" name="CustomShape 2"/>
          <p:cNvSpPr/>
          <p:nvPr/>
        </p:nvSpPr>
        <p:spPr>
          <a:xfrm>
            <a:off x="609480" y="1604520"/>
            <a:ext cx="5349960" cy="3972960"/>
          </a:xfrm>
          <a:prstGeom prst="rect">
            <a:avLst/>
          </a:prstGeom>
          <a:noFill/>
          <a:ln>
            <a:noFill/>
          </a:ln>
        </p:spPr>
        <p:style>
          <a:lnRef idx="0"/>
          <a:fillRef idx="0"/>
          <a:effectRef idx="0"/>
          <a:fontRef idx="minor"/>
        </p:style>
      </p:sp>
      <p:sp>
        <p:nvSpPr>
          <p:cNvPr id="1938" name="CustomShape 3"/>
          <p:cNvSpPr/>
          <p:nvPr/>
        </p:nvSpPr>
        <p:spPr>
          <a:xfrm>
            <a:off x="6231960" y="1604520"/>
            <a:ext cx="5349960" cy="1892520"/>
          </a:xfrm>
          <a:prstGeom prst="rect">
            <a:avLst/>
          </a:prstGeom>
          <a:noFill/>
          <a:ln>
            <a:noFill/>
          </a:ln>
        </p:spPr>
        <p:style>
          <a:lnRef idx="0"/>
          <a:fillRef idx="0"/>
          <a:effectRef idx="0"/>
          <a:fontRef idx="minor"/>
        </p:style>
      </p:sp>
      <p:sp>
        <p:nvSpPr>
          <p:cNvPr id="1939" name="CustomShape 4"/>
          <p:cNvSpPr/>
          <p:nvPr/>
        </p:nvSpPr>
        <p:spPr>
          <a:xfrm>
            <a:off x="6231960" y="3682080"/>
            <a:ext cx="5349960" cy="1892520"/>
          </a:xfrm>
          <a:prstGeom prst="rect">
            <a:avLst/>
          </a:prstGeom>
          <a:noFill/>
          <a:ln>
            <a:noFill/>
          </a:ln>
        </p:spPr>
        <p:style>
          <a:lnRef idx="0"/>
          <a:fillRef idx="0"/>
          <a:effectRef idx="0"/>
          <a:fontRef idx="minor"/>
        </p:style>
      </p:sp>
      <p:pic>
        <p:nvPicPr>
          <p:cNvPr id="1940" name="" descr=""/>
          <p:cNvPicPr/>
          <p:nvPr/>
        </p:nvPicPr>
        <p:blipFill>
          <a:blip r:embed="rId1"/>
          <a:stretch/>
        </p:blipFill>
        <p:spPr>
          <a:xfrm>
            <a:off x="2124360" y="2286000"/>
            <a:ext cx="7838280" cy="36885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1"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And now?</a:t>
            </a:r>
            <a:endParaRPr b="0" lang="en-US" sz="4400" spc="-1" strike="noStrike">
              <a:latin typeface="Arial"/>
            </a:endParaRPr>
          </a:p>
        </p:txBody>
      </p:sp>
      <p:sp>
        <p:nvSpPr>
          <p:cNvPr id="1942" name="CustomShape 2"/>
          <p:cNvSpPr/>
          <p:nvPr/>
        </p:nvSpPr>
        <p:spPr>
          <a:xfrm>
            <a:off x="609480" y="1604520"/>
            <a:ext cx="5349960" cy="3972960"/>
          </a:xfrm>
          <a:prstGeom prst="rect">
            <a:avLst/>
          </a:prstGeom>
          <a:noFill/>
          <a:ln>
            <a:noFill/>
          </a:ln>
        </p:spPr>
        <p:style>
          <a:lnRef idx="0"/>
          <a:fillRef idx="0"/>
          <a:effectRef idx="0"/>
          <a:fontRef idx="minor"/>
        </p:style>
      </p:sp>
      <p:sp>
        <p:nvSpPr>
          <p:cNvPr id="1943" name="CustomShape 3"/>
          <p:cNvSpPr/>
          <p:nvPr/>
        </p:nvSpPr>
        <p:spPr>
          <a:xfrm>
            <a:off x="6231960" y="1604520"/>
            <a:ext cx="5349960" cy="1892520"/>
          </a:xfrm>
          <a:prstGeom prst="rect">
            <a:avLst/>
          </a:prstGeom>
          <a:noFill/>
          <a:ln>
            <a:noFill/>
          </a:ln>
        </p:spPr>
        <p:style>
          <a:lnRef idx="0"/>
          <a:fillRef idx="0"/>
          <a:effectRef idx="0"/>
          <a:fontRef idx="minor"/>
        </p:style>
        <p:txBody>
          <a:bodyPr lIns="0" rIns="0" tIns="0" bIns="0">
            <a:normAutofit/>
          </a:bodyPr>
          <a:p>
            <a:pPr marL="432000" indent="-31968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https://visualisingadvocacy.org/node/643.html</a:t>
            </a:r>
            <a:r>
              <a:rPr b="0" lang="en-US" sz="3200" spc="-1" strike="noStrike">
                <a:solidFill>
                  <a:srgbClr val="6eac1c"/>
                </a:solidFill>
                <a:latin typeface="Arial"/>
                <a:ea typeface="DejaVu Sans"/>
              </a:rPr>
              <a:t> </a:t>
            </a:r>
            <a:endParaRPr b="0" lang="en-US" sz="3200" spc="-1" strike="noStrike">
              <a:latin typeface="Arial"/>
            </a:endParaRPr>
          </a:p>
        </p:txBody>
      </p:sp>
      <p:sp>
        <p:nvSpPr>
          <p:cNvPr id="1944" name="CustomShape 4"/>
          <p:cNvSpPr/>
          <p:nvPr/>
        </p:nvSpPr>
        <p:spPr>
          <a:xfrm>
            <a:off x="6231960" y="3682080"/>
            <a:ext cx="5349960" cy="1892520"/>
          </a:xfrm>
          <a:prstGeom prst="rect">
            <a:avLst/>
          </a:prstGeom>
          <a:noFill/>
          <a:ln>
            <a:noFill/>
          </a:ln>
        </p:spPr>
        <p:style>
          <a:lnRef idx="0"/>
          <a:fillRef idx="0"/>
          <a:effectRef idx="0"/>
          <a:fontRef idx="minor"/>
        </p:style>
      </p:sp>
      <p:pic>
        <p:nvPicPr>
          <p:cNvPr id="1945" name="" descr=""/>
          <p:cNvPicPr/>
          <p:nvPr/>
        </p:nvPicPr>
        <p:blipFill>
          <a:blip r:embed="rId2"/>
          <a:stretch/>
        </p:blipFill>
        <p:spPr>
          <a:xfrm>
            <a:off x="240480" y="1737360"/>
            <a:ext cx="6887520" cy="47656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6"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Play more?</a:t>
            </a:r>
            <a:endParaRPr b="0" lang="en-US" sz="4400" spc="-1" strike="noStrike">
              <a:latin typeface="Arial"/>
            </a:endParaRPr>
          </a:p>
        </p:txBody>
      </p:sp>
      <p:sp>
        <p:nvSpPr>
          <p:cNvPr id="1947" name="CustomShape 2"/>
          <p:cNvSpPr/>
          <p:nvPr/>
        </p:nvSpPr>
        <p:spPr>
          <a:xfrm>
            <a:off x="609480" y="1604520"/>
            <a:ext cx="5349960" cy="3972960"/>
          </a:xfrm>
          <a:prstGeom prst="rect">
            <a:avLst/>
          </a:prstGeom>
          <a:noFill/>
          <a:ln>
            <a:noFill/>
          </a:ln>
        </p:spPr>
        <p:style>
          <a:lnRef idx="0"/>
          <a:fillRef idx="0"/>
          <a:effectRef idx="0"/>
          <a:fontRef idx="minor"/>
        </p:style>
      </p:sp>
      <p:sp>
        <p:nvSpPr>
          <p:cNvPr id="1948" name="CustomShape 3"/>
          <p:cNvSpPr/>
          <p:nvPr/>
        </p:nvSpPr>
        <p:spPr>
          <a:xfrm>
            <a:off x="6231960" y="1604520"/>
            <a:ext cx="5349960" cy="1892520"/>
          </a:xfrm>
          <a:prstGeom prst="rect">
            <a:avLst/>
          </a:prstGeom>
          <a:noFill/>
          <a:ln>
            <a:noFill/>
          </a:ln>
        </p:spPr>
        <p:style>
          <a:lnRef idx="0"/>
          <a:fillRef idx="0"/>
          <a:effectRef idx="0"/>
          <a:fontRef idx="minor"/>
        </p:style>
      </p:sp>
      <p:sp>
        <p:nvSpPr>
          <p:cNvPr id="1949" name="CustomShape 4"/>
          <p:cNvSpPr/>
          <p:nvPr/>
        </p:nvSpPr>
        <p:spPr>
          <a:xfrm>
            <a:off x="6231960" y="3682080"/>
            <a:ext cx="5349960" cy="1892520"/>
          </a:xfrm>
          <a:prstGeom prst="rect">
            <a:avLst/>
          </a:prstGeom>
          <a:noFill/>
          <a:ln>
            <a:noFill/>
          </a:ln>
        </p:spPr>
        <p:style>
          <a:lnRef idx="0"/>
          <a:fillRef idx="0"/>
          <a:effectRef idx="0"/>
          <a:fontRef idx="minor"/>
        </p:style>
      </p:sp>
      <p:pic>
        <p:nvPicPr>
          <p:cNvPr id="1950" name="" descr=""/>
          <p:cNvPicPr/>
          <p:nvPr/>
        </p:nvPicPr>
        <p:blipFill>
          <a:blip r:embed="rId1"/>
          <a:stretch/>
        </p:blipFill>
        <p:spPr>
          <a:xfrm>
            <a:off x="732960" y="1654920"/>
            <a:ext cx="6158520" cy="45586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1" name="" descr=""/>
          <p:cNvPicPr/>
          <p:nvPr/>
        </p:nvPicPr>
        <p:blipFill>
          <a:blip r:embed="rId1"/>
          <a:stretch/>
        </p:blipFill>
        <p:spPr>
          <a:xfrm>
            <a:off x="609120" y="2152800"/>
            <a:ext cx="5349960" cy="2876040"/>
          </a:xfrm>
          <a:prstGeom prst="rect">
            <a:avLst/>
          </a:prstGeom>
          <a:ln>
            <a:noFill/>
          </a:ln>
        </p:spPr>
      </p:pic>
      <p:sp>
        <p:nvSpPr>
          <p:cNvPr id="1952"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Looks better?</a:t>
            </a:r>
            <a:endParaRPr b="0" lang="en-US" sz="4400" spc="-1" strike="noStrike">
              <a:latin typeface="Arial"/>
            </a:endParaRPr>
          </a:p>
        </p:txBody>
      </p:sp>
      <p:sp>
        <p:nvSpPr>
          <p:cNvPr id="1953" name="CustomShape 2"/>
          <p:cNvSpPr/>
          <p:nvPr/>
        </p:nvSpPr>
        <p:spPr>
          <a:xfrm>
            <a:off x="6231960" y="1604520"/>
            <a:ext cx="5349960" cy="18925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196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Age</a:t>
            </a:r>
            <a:endParaRPr b="0" lang="en-US" sz="3200" spc="-1" strike="noStrike">
              <a:latin typeface="Arial"/>
            </a:endParaRPr>
          </a:p>
          <a:p>
            <a:pPr marL="432000" indent="-3196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End point </a:t>
            </a:r>
            <a:endParaRPr b="0" lang="en-US" sz="3200" spc="-1" strike="noStrike">
              <a:latin typeface="Arial"/>
            </a:endParaRPr>
          </a:p>
        </p:txBody>
      </p:sp>
      <p:sp>
        <p:nvSpPr>
          <p:cNvPr id="1954" name="CustomShape 3"/>
          <p:cNvSpPr/>
          <p:nvPr/>
        </p:nvSpPr>
        <p:spPr>
          <a:xfrm>
            <a:off x="6231960" y="3682080"/>
            <a:ext cx="5349960" cy="18925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6" name="CustomShape 1"/>
          <p:cNvSpPr/>
          <p:nvPr/>
        </p:nvSpPr>
        <p:spPr>
          <a:xfrm>
            <a:off x="1202760" y="284040"/>
            <a:ext cx="9777240" cy="150192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1877" name="CustomShape 2"/>
          <p:cNvSpPr/>
          <p:nvPr/>
        </p:nvSpPr>
        <p:spPr>
          <a:xfrm>
            <a:off x="1202760" y="2011680"/>
            <a:ext cx="9777240" cy="41994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1878" name="CustomShape 3"/>
          <p:cNvSpPr/>
          <p:nvPr/>
        </p:nvSpPr>
        <p:spPr>
          <a:xfrm>
            <a:off x="609480" y="273600"/>
            <a:ext cx="10966320" cy="1138680"/>
          </a:xfrm>
          <a:prstGeom prst="rect">
            <a:avLst/>
          </a:prstGeom>
          <a:noFill/>
          <a:ln>
            <a:noFill/>
          </a:ln>
        </p:spPr>
        <p:style>
          <a:lnRef idx="0"/>
          <a:fillRef idx="0"/>
          <a:effectRef idx="0"/>
          <a:fontRef idx="minor"/>
        </p:style>
      </p:sp>
      <p:sp>
        <p:nvSpPr>
          <p:cNvPr id="1879" name="CustomShape 4"/>
          <p:cNvSpPr/>
          <p:nvPr/>
        </p:nvSpPr>
        <p:spPr>
          <a:xfrm>
            <a:off x="609480" y="1604520"/>
            <a:ext cx="10966320" cy="397116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a:lnSpc>
                <a:spcPct val="100000"/>
              </a:lnSpc>
              <a:spcBef>
                <a:spcPts val="1417"/>
              </a:spcBef>
            </a:pPr>
            <a:endParaRPr b="0" lang="en-US" sz="1800" spc="-1" strike="noStrike">
              <a:latin typeface="Arial"/>
            </a:endParaRPr>
          </a:p>
        </p:txBody>
      </p:sp>
      <p:sp>
        <p:nvSpPr>
          <p:cNvPr id="1880" name="CustomShape 5"/>
          <p:cNvSpPr/>
          <p:nvPr/>
        </p:nvSpPr>
        <p:spPr>
          <a:xfrm>
            <a:off x="609480" y="273600"/>
            <a:ext cx="10968480" cy="1140840"/>
          </a:xfrm>
          <a:prstGeom prst="rect">
            <a:avLst/>
          </a:prstGeom>
          <a:noFill/>
          <a:ln>
            <a:noFill/>
          </a:ln>
        </p:spPr>
        <p:style>
          <a:lnRef idx="0"/>
          <a:fillRef idx="0"/>
          <a:effectRef idx="0"/>
          <a:fontRef idx="minor"/>
        </p:style>
      </p:sp>
      <p:sp>
        <p:nvSpPr>
          <p:cNvPr id="1881" name="CustomShape 6"/>
          <p:cNvSpPr/>
          <p:nvPr/>
        </p:nvSpPr>
        <p:spPr>
          <a:xfrm>
            <a:off x="609480" y="1966320"/>
            <a:ext cx="10968480" cy="3973320"/>
          </a:xfrm>
          <a:prstGeom prst="rect">
            <a:avLst/>
          </a:prstGeom>
          <a:noFill/>
          <a:ln>
            <a:noFill/>
          </a:ln>
        </p:spPr>
        <p:style>
          <a:lnRef idx="0"/>
          <a:fillRef idx="0"/>
          <a:effectRef idx="0"/>
          <a:fontRef idx="minor"/>
        </p:style>
        <p:txBody>
          <a:bodyPr lIns="0" rIns="0" tIns="0" bIns="0">
            <a:normAutofit fontScale="66000"/>
          </a:bodyPr>
          <a:p>
            <a:pPr marL="432000" indent="-3200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Project </a:t>
            </a:r>
            <a:endParaRPr b="0" lang="en-US" sz="32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Statistics recap </a:t>
            </a:r>
            <a:endParaRPr b="0" lang="en-US" sz="32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Lies with visuals </a:t>
            </a:r>
            <a:endParaRPr b="0" lang="en-US" sz="32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Exploring resources </a:t>
            </a:r>
            <a:endParaRPr b="0" lang="en-US" sz="32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Creating visuals </a:t>
            </a:r>
            <a:endParaRPr b="0" lang="en-US" sz="32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Breakout rooms</a:t>
            </a:r>
            <a:endParaRPr b="0" lang="en-US" sz="3200" spc="-1" strike="noStrike">
              <a:latin typeface="Arial"/>
            </a:endParaRPr>
          </a:p>
          <a:p>
            <a:pPr>
              <a:lnSpc>
                <a:spcPct val="100000"/>
              </a:lnSpc>
              <a:spcBef>
                <a:spcPts val="1417"/>
              </a:spcBef>
            </a:pPr>
            <a:r>
              <a:rPr b="0" lang="en-US" sz="3200" spc="-1" strike="noStrike">
                <a:solidFill>
                  <a:srgbClr val="000000"/>
                </a:solidFill>
                <a:latin typeface="Arial"/>
                <a:ea typeface="DejaVu Sans"/>
              </a:rPr>
              <a:t>Tableau prep   a perfect 1 min video  </a:t>
            </a:r>
            <a:r>
              <a:rPr b="0" lang="en-US" sz="3200" spc="-1" strike="noStrike" u="sng">
                <a:solidFill>
                  <a:srgbClr val="0000ff"/>
                </a:solidFill>
                <a:uFillTx/>
                <a:latin typeface="Arial"/>
                <a:ea typeface="DejaVu Sans"/>
                <a:hlinkClick r:id="rId1"/>
              </a:rPr>
              <a:t>https://elearning.tableau.com/path/analyst-learning-path/get-started-with-tableau/896558/scorm/3s44dv89zz8aq</a:t>
            </a:r>
            <a:r>
              <a:rPr b="0" lang="en-US" sz="3200" spc="-1" strike="noStrike">
                <a:solidFill>
                  <a:srgbClr val="000000"/>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5" name="" descr=""/>
          <p:cNvPicPr/>
          <p:nvPr/>
        </p:nvPicPr>
        <p:blipFill>
          <a:blip r:embed="rId1"/>
          <a:stretch/>
        </p:blipFill>
        <p:spPr>
          <a:xfrm>
            <a:off x="609120" y="1645200"/>
            <a:ext cx="5349960" cy="3891600"/>
          </a:xfrm>
          <a:prstGeom prst="rect">
            <a:avLst/>
          </a:prstGeom>
          <a:ln>
            <a:noFill/>
          </a:ln>
        </p:spPr>
      </p:pic>
      <p:sp>
        <p:nvSpPr>
          <p:cNvPr id="1956"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pic>
        <p:nvPicPr>
          <p:cNvPr id="1957" name="" descr=""/>
          <p:cNvPicPr/>
          <p:nvPr/>
        </p:nvPicPr>
        <p:blipFill>
          <a:blip r:embed="rId2"/>
          <a:stretch/>
        </p:blipFill>
        <p:spPr>
          <a:xfrm>
            <a:off x="6231600" y="1672200"/>
            <a:ext cx="5349960" cy="38376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8"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Solution </a:t>
            </a:r>
            <a:endParaRPr b="0" lang="en-US" sz="4400" spc="-1" strike="noStrike">
              <a:latin typeface="Arial"/>
            </a:endParaRPr>
          </a:p>
        </p:txBody>
      </p:sp>
      <p:sp>
        <p:nvSpPr>
          <p:cNvPr id="1959" name="CustomShape 2"/>
          <p:cNvSpPr/>
          <p:nvPr/>
        </p:nvSpPr>
        <p:spPr>
          <a:xfrm>
            <a:off x="609480" y="1604520"/>
            <a:ext cx="5349960" cy="3972960"/>
          </a:xfrm>
          <a:prstGeom prst="rect">
            <a:avLst/>
          </a:prstGeom>
          <a:noFill/>
          <a:ln>
            <a:noFill/>
          </a:ln>
        </p:spPr>
        <p:style>
          <a:lnRef idx="0"/>
          <a:fillRef idx="0"/>
          <a:effectRef idx="0"/>
          <a:fontRef idx="minor"/>
        </p:style>
        <p:txBody>
          <a:bodyPr lIns="0" rIns="0" tIns="0" bIns="0">
            <a:normAutofit/>
          </a:bodyPr>
          <a:p>
            <a:pPr marL="432000" indent="-31968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https://www.tessellationtech.io/top-five-ways-mislead-data-visualization/</a:t>
            </a:r>
            <a:r>
              <a:rPr b="0" lang="en-US" sz="3200" spc="-1" strike="noStrike">
                <a:solidFill>
                  <a:srgbClr val="6eac1c"/>
                </a:solidFill>
                <a:latin typeface="Arial"/>
                <a:ea typeface="DejaVu Sans"/>
              </a:rPr>
              <a:t> </a:t>
            </a:r>
            <a:endParaRPr b="0" lang="en-US" sz="3200" spc="-1" strike="noStrike">
              <a:latin typeface="Arial"/>
            </a:endParaRPr>
          </a:p>
        </p:txBody>
      </p:sp>
      <p:sp>
        <p:nvSpPr>
          <p:cNvPr id="1960" name="CustomShape 3"/>
          <p:cNvSpPr/>
          <p:nvPr/>
        </p:nvSpPr>
        <p:spPr>
          <a:xfrm>
            <a:off x="6231960" y="1604520"/>
            <a:ext cx="5349960" cy="3972960"/>
          </a:xfrm>
          <a:prstGeom prst="rect">
            <a:avLst/>
          </a:prstGeom>
          <a:noFill/>
          <a:ln>
            <a:noFill/>
          </a:ln>
        </p:spPr>
        <p:style>
          <a:lnRef idx="0"/>
          <a:fillRef idx="0"/>
          <a:effectRef idx="0"/>
          <a:fontRef idx="minor"/>
        </p:style>
      </p:sp>
      <p:pic>
        <p:nvPicPr>
          <p:cNvPr id="1961" name="" descr=""/>
          <p:cNvPicPr/>
          <p:nvPr/>
        </p:nvPicPr>
        <p:blipFill>
          <a:blip r:embed="rId2"/>
          <a:stretch/>
        </p:blipFill>
        <p:spPr>
          <a:xfrm>
            <a:off x="4576320" y="1645920"/>
            <a:ext cx="6757920" cy="4586400"/>
          </a:xfrm>
          <a:prstGeom prst="rect">
            <a:avLst/>
          </a:prstGeom>
          <a:ln>
            <a:noFill/>
          </a:ln>
        </p:spPr>
      </p:pic>
      <p:sp>
        <p:nvSpPr>
          <p:cNvPr id="1962" name="CustomShape 4"/>
          <p:cNvSpPr/>
          <p:nvPr/>
        </p:nvSpPr>
        <p:spPr>
          <a:xfrm>
            <a:off x="9795600" y="1709640"/>
            <a:ext cx="810000" cy="392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hi-IN" sz="1800" spc="-1" strike="noStrike">
                <a:solidFill>
                  <a:srgbClr val="000000"/>
                </a:solidFill>
                <a:latin typeface="Arial"/>
                <a:cs typeface="DejaVu Sans"/>
              </a:rPr>
              <a:t>لكل فرد</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3" name="" descr=""/>
          <p:cNvPicPr/>
          <p:nvPr/>
        </p:nvPicPr>
        <p:blipFill>
          <a:blip r:embed="rId1"/>
          <a:stretch/>
        </p:blipFill>
        <p:spPr>
          <a:xfrm>
            <a:off x="609120" y="1695240"/>
            <a:ext cx="5349960" cy="3791520"/>
          </a:xfrm>
          <a:prstGeom prst="rect">
            <a:avLst/>
          </a:prstGeom>
          <a:ln>
            <a:noFill/>
          </a:ln>
        </p:spPr>
      </p:pic>
      <p:pic>
        <p:nvPicPr>
          <p:cNvPr id="1964" name="" descr=""/>
          <p:cNvPicPr/>
          <p:nvPr/>
        </p:nvPicPr>
        <p:blipFill>
          <a:blip r:embed="rId2"/>
          <a:stretch/>
        </p:blipFill>
        <p:spPr>
          <a:xfrm>
            <a:off x="6231600" y="1726560"/>
            <a:ext cx="5349960" cy="3728880"/>
          </a:xfrm>
          <a:prstGeom prst="rect">
            <a:avLst/>
          </a:prstGeom>
          <a:ln>
            <a:noFill/>
          </a:ln>
        </p:spPr>
      </p:pic>
      <p:sp>
        <p:nvSpPr>
          <p:cNvPr id="1965"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Which is better</a:t>
            </a:r>
            <a:endParaRPr b="0" lang="en-US" sz="4400" spc="-1" strike="noStrike">
              <a:latin typeface="Arial"/>
            </a:endParaRPr>
          </a:p>
        </p:txBody>
      </p:sp>
      <p:sp>
        <p:nvSpPr>
          <p:cNvPr id="1966" name="CustomShape 2"/>
          <p:cNvSpPr/>
          <p:nvPr/>
        </p:nvSpPr>
        <p:spPr>
          <a:xfrm>
            <a:off x="1371600" y="6400800"/>
            <a:ext cx="7455240" cy="342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3"/>
              </a:rPr>
              <a:t>https://www.tessellationtech.io/top-five-ways-mislead-data-visualization/</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7" name="" descr=""/>
          <p:cNvPicPr/>
          <p:nvPr/>
        </p:nvPicPr>
        <p:blipFill>
          <a:blip r:embed="rId1"/>
          <a:stretch/>
        </p:blipFill>
        <p:spPr>
          <a:xfrm>
            <a:off x="3416400" y="1604520"/>
            <a:ext cx="5353560" cy="3972960"/>
          </a:xfrm>
          <a:prstGeom prst="rect">
            <a:avLst/>
          </a:prstGeom>
          <a:ln>
            <a:noFill/>
          </a:ln>
        </p:spPr>
      </p:pic>
      <p:sp>
        <p:nvSpPr>
          <p:cNvPr id="1968"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9" name="" descr=""/>
          <p:cNvPicPr/>
          <p:nvPr/>
        </p:nvPicPr>
        <p:blipFill>
          <a:blip r:embed="rId1"/>
          <a:stretch/>
        </p:blipFill>
        <p:spPr>
          <a:xfrm>
            <a:off x="6167160" y="1828800"/>
            <a:ext cx="5349960" cy="4019040"/>
          </a:xfrm>
          <a:prstGeom prst="rect">
            <a:avLst/>
          </a:prstGeom>
          <a:ln>
            <a:noFill/>
          </a:ln>
        </p:spPr>
      </p:pic>
      <p:sp>
        <p:nvSpPr>
          <p:cNvPr id="1970"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hi-IN" sz="4400" spc="-1" strike="noStrike">
                <a:solidFill>
                  <a:srgbClr val="000000"/>
                </a:solidFill>
                <a:latin typeface="Arial"/>
                <a:cs typeface="DejaVu Sans"/>
              </a:rPr>
              <a:t>دنيا تانية؟</a:t>
            </a:r>
            <a:endParaRPr b="0" lang="en-US" sz="4400" spc="-1" strike="noStrike">
              <a:latin typeface="Arial"/>
            </a:endParaRPr>
          </a:p>
        </p:txBody>
      </p:sp>
      <p:sp>
        <p:nvSpPr>
          <p:cNvPr id="1971" name="CustomShape 2"/>
          <p:cNvSpPr/>
          <p:nvPr/>
        </p:nvSpPr>
        <p:spPr>
          <a:xfrm>
            <a:off x="6532920" y="1910880"/>
            <a:ext cx="5349960" cy="3972960"/>
          </a:xfrm>
          <a:prstGeom prst="rect">
            <a:avLst/>
          </a:prstGeom>
          <a:noFill/>
          <a:ln>
            <a:noFill/>
          </a:ln>
        </p:spPr>
        <p:style>
          <a:lnRef idx="0"/>
          <a:fillRef idx="0"/>
          <a:effectRef idx="0"/>
          <a:fontRef idx="minor"/>
        </p:style>
      </p:sp>
      <p:pic>
        <p:nvPicPr>
          <p:cNvPr id="1972" name="" descr=""/>
          <p:cNvPicPr/>
          <p:nvPr/>
        </p:nvPicPr>
        <p:blipFill>
          <a:blip r:embed="rId2"/>
          <a:stretch/>
        </p:blipFill>
        <p:spPr>
          <a:xfrm>
            <a:off x="548640" y="1874880"/>
            <a:ext cx="5353560" cy="3972960"/>
          </a:xfrm>
          <a:prstGeom prst="rect">
            <a:avLst/>
          </a:prstGeom>
          <a:ln>
            <a:noFill/>
          </a:ln>
        </p:spPr>
      </p:pic>
      <p:sp>
        <p:nvSpPr>
          <p:cNvPr id="1973" name="CustomShape 3"/>
          <p:cNvSpPr/>
          <p:nvPr/>
        </p:nvSpPr>
        <p:spPr>
          <a:xfrm>
            <a:off x="2468880" y="6492240"/>
            <a:ext cx="9555120" cy="342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3"/>
              </a:rPr>
              <a:t>https://medium.com/nightingale/bad-data-visualization-in-the-time-of-covid-19-5a9f8198ce3e</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4"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sp>
        <p:nvSpPr>
          <p:cNvPr id="1975" name="CustomShape 2"/>
          <p:cNvSpPr/>
          <p:nvPr/>
        </p:nvSpPr>
        <p:spPr>
          <a:xfrm>
            <a:off x="609480" y="1604520"/>
            <a:ext cx="5349960" cy="3972960"/>
          </a:xfrm>
          <a:prstGeom prst="rect">
            <a:avLst/>
          </a:prstGeom>
          <a:noFill/>
          <a:ln>
            <a:noFill/>
          </a:ln>
        </p:spPr>
        <p:style>
          <a:lnRef idx="0"/>
          <a:fillRef idx="0"/>
          <a:effectRef idx="0"/>
          <a:fontRef idx="minor"/>
        </p:style>
      </p:sp>
      <p:sp>
        <p:nvSpPr>
          <p:cNvPr id="1976" name="CustomShape 3"/>
          <p:cNvSpPr/>
          <p:nvPr/>
        </p:nvSpPr>
        <p:spPr>
          <a:xfrm>
            <a:off x="6231960" y="1604520"/>
            <a:ext cx="5349960" cy="3972960"/>
          </a:xfrm>
          <a:prstGeom prst="rect">
            <a:avLst/>
          </a:prstGeom>
          <a:noFill/>
          <a:ln>
            <a:noFill/>
          </a:ln>
        </p:spPr>
        <p:style>
          <a:lnRef idx="0"/>
          <a:fillRef idx="0"/>
          <a:effectRef idx="0"/>
          <a:fontRef idx="minor"/>
        </p:style>
      </p:sp>
      <p:pic>
        <p:nvPicPr>
          <p:cNvPr id="1977" name="" descr=""/>
          <p:cNvPicPr/>
          <p:nvPr/>
        </p:nvPicPr>
        <p:blipFill>
          <a:blip r:embed="rId1"/>
          <a:stretch/>
        </p:blipFill>
        <p:spPr>
          <a:xfrm>
            <a:off x="3398760" y="2194560"/>
            <a:ext cx="6289560" cy="43912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8" name="" descr=""/>
          <p:cNvPicPr/>
          <p:nvPr/>
        </p:nvPicPr>
        <p:blipFill>
          <a:blip r:embed="rId1"/>
          <a:stretch/>
        </p:blipFill>
        <p:spPr>
          <a:xfrm>
            <a:off x="1301040" y="1604520"/>
            <a:ext cx="3966120" cy="3972960"/>
          </a:xfrm>
          <a:prstGeom prst="rect">
            <a:avLst/>
          </a:prstGeom>
          <a:ln>
            <a:noFill/>
          </a:ln>
        </p:spPr>
      </p:pic>
      <p:pic>
        <p:nvPicPr>
          <p:cNvPr id="1979" name="" descr=""/>
          <p:cNvPicPr/>
          <p:nvPr/>
        </p:nvPicPr>
        <p:blipFill>
          <a:blip r:embed="rId2"/>
          <a:stretch/>
        </p:blipFill>
        <p:spPr>
          <a:xfrm>
            <a:off x="6231600" y="1723680"/>
            <a:ext cx="5349960" cy="3734640"/>
          </a:xfrm>
          <a:prstGeom prst="rect">
            <a:avLst/>
          </a:prstGeom>
          <a:ln>
            <a:noFill/>
          </a:ln>
        </p:spPr>
      </p:pic>
      <p:sp>
        <p:nvSpPr>
          <p:cNvPr id="1980" name="CustomShape 1"/>
          <p:cNvSpPr/>
          <p:nvPr/>
        </p:nvSpPr>
        <p:spPr>
          <a:xfrm>
            <a:off x="-19440" y="-446760"/>
            <a:ext cx="10967400" cy="2495880"/>
          </a:xfrm>
          <a:prstGeom prst="rect">
            <a:avLst/>
          </a:prstGeom>
          <a:noFill/>
          <a:ln>
            <a:noFill/>
          </a:ln>
        </p:spPr>
        <p:style>
          <a:lnRef idx="0"/>
          <a:fillRef idx="0"/>
          <a:effectRef idx="0"/>
          <a:fontRef idx="minor"/>
        </p:style>
        <p:txBody>
          <a:bodyPr lIns="0" rIns="0" tIns="0" bIns="0" anchor="ctr">
            <a:noAutofit/>
          </a:bodyPr>
          <a:p>
            <a:pPr algn="ctr">
              <a:lnSpc>
                <a:spcPct val="100000"/>
              </a:lnSpc>
            </a:pPr>
            <a:br/>
            <a:r>
              <a:rPr b="0" lang="en-US" sz="4400" spc="-1" strike="noStrike">
                <a:solidFill>
                  <a:srgbClr val="000000"/>
                </a:solidFill>
                <a:latin typeface="Arial"/>
                <a:ea typeface="DejaVu Sans"/>
              </a:rPr>
              <a:t>“</a:t>
            </a:r>
            <a:r>
              <a:rPr b="0" lang="en-US" sz="4400" spc="-1" strike="noStrike">
                <a:solidFill>
                  <a:srgbClr val="000000"/>
                </a:solidFill>
                <a:latin typeface="Arial"/>
                <a:ea typeface="DejaVu Sans"/>
              </a:rPr>
              <a:t>it makes a lot of intuitive sense that masks slow the spread of COVID-19, right?”</a:t>
            </a:r>
            <a:b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1" name="" descr=""/>
          <p:cNvPicPr/>
          <p:nvPr/>
        </p:nvPicPr>
        <p:blipFill>
          <a:blip r:embed="rId1"/>
          <a:stretch/>
        </p:blipFill>
        <p:spPr>
          <a:xfrm>
            <a:off x="91440" y="2286000"/>
            <a:ext cx="5867640" cy="4293360"/>
          </a:xfrm>
          <a:prstGeom prst="rect">
            <a:avLst/>
          </a:prstGeom>
          <a:ln>
            <a:noFill/>
          </a:ln>
        </p:spPr>
      </p:pic>
      <p:pic>
        <p:nvPicPr>
          <p:cNvPr id="1982" name="" descr=""/>
          <p:cNvPicPr/>
          <p:nvPr/>
        </p:nvPicPr>
        <p:blipFill>
          <a:blip r:embed="rId2"/>
          <a:stretch/>
        </p:blipFill>
        <p:spPr>
          <a:xfrm>
            <a:off x="6231600" y="2286000"/>
            <a:ext cx="5742720" cy="4293360"/>
          </a:xfrm>
          <a:prstGeom prst="rect">
            <a:avLst/>
          </a:prstGeom>
          <a:ln>
            <a:noFill/>
          </a:ln>
        </p:spPr>
      </p:pic>
      <p:sp>
        <p:nvSpPr>
          <p:cNvPr id="1983"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about this?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4" name="" descr=""/>
          <p:cNvPicPr/>
          <p:nvPr/>
        </p:nvPicPr>
        <p:blipFill>
          <a:blip r:embed="rId1"/>
          <a:stretch/>
        </p:blipFill>
        <p:spPr>
          <a:xfrm>
            <a:off x="796680" y="1604160"/>
            <a:ext cx="3154320" cy="1892520"/>
          </a:xfrm>
          <a:prstGeom prst="rect">
            <a:avLst/>
          </a:prstGeom>
          <a:ln>
            <a:noFill/>
          </a:ln>
        </p:spPr>
      </p:pic>
      <p:pic>
        <p:nvPicPr>
          <p:cNvPr id="1985" name="" descr=""/>
          <p:cNvPicPr/>
          <p:nvPr/>
        </p:nvPicPr>
        <p:blipFill>
          <a:blip r:embed="rId2"/>
          <a:stretch/>
        </p:blipFill>
        <p:spPr>
          <a:xfrm>
            <a:off x="4319640" y="1646640"/>
            <a:ext cx="3528720" cy="1807920"/>
          </a:xfrm>
          <a:prstGeom prst="rect">
            <a:avLst/>
          </a:prstGeom>
          <a:ln>
            <a:noFill/>
          </a:ln>
        </p:spPr>
      </p:pic>
      <p:pic>
        <p:nvPicPr>
          <p:cNvPr id="1986" name="" descr=""/>
          <p:cNvPicPr/>
          <p:nvPr/>
        </p:nvPicPr>
        <p:blipFill>
          <a:blip r:embed="rId3"/>
          <a:stretch/>
        </p:blipFill>
        <p:spPr>
          <a:xfrm>
            <a:off x="8467200" y="1604160"/>
            <a:ext cx="2653920" cy="1892520"/>
          </a:xfrm>
          <a:prstGeom prst="rect">
            <a:avLst/>
          </a:prstGeom>
          <a:ln>
            <a:noFill/>
          </a:ln>
        </p:spPr>
      </p:pic>
      <p:pic>
        <p:nvPicPr>
          <p:cNvPr id="1987" name="" descr=""/>
          <p:cNvPicPr/>
          <p:nvPr/>
        </p:nvPicPr>
        <p:blipFill>
          <a:blip r:embed="rId4"/>
          <a:stretch/>
        </p:blipFill>
        <p:spPr>
          <a:xfrm>
            <a:off x="1230840" y="3681720"/>
            <a:ext cx="2286000" cy="1892520"/>
          </a:xfrm>
          <a:prstGeom prst="rect">
            <a:avLst/>
          </a:prstGeom>
          <a:ln>
            <a:noFill/>
          </a:ln>
        </p:spPr>
      </p:pic>
      <p:pic>
        <p:nvPicPr>
          <p:cNvPr id="1988" name="" descr=""/>
          <p:cNvPicPr/>
          <p:nvPr/>
        </p:nvPicPr>
        <p:blipFill>
          <a:blip r:embed="rId5"/>
          <a:stretch/>
        </p:blipFill>
        <p:spPr>
          <a:xfrm>
            <a:off x="4965840" y="3681720"/>
            <a:ext cx="2235960" cy="1892520"/>
          </a:xfrm>
          <a:prstGeom prst="rect">
            <a:avLst/>
          </a:prstGeom>
          <a:ln>
            <a:noFill/>
          </a:ln>
        </p:spPr>
      </p:pic>
      <p:pic>
        <p:nvPicPr>
          <p:cNvPr id="1989" name="" descr=""/>
          <p:cNvPicPr/>
          <p:nvPr/>
        </p:nvPicPr>
        <p:blipFill>
          <a:blip r:embed="rId6"/>
          <a:stretch/>
        </p:blipFill>
        <p:spPr>
          <a:xfrm>
            <a:off x="8489880" y="3681720"/>
            <a:ext cx="2608200" cy="1892520"/>
          </a:xfrm>
          <a:prstGeom prst="rect">
            <a:avLst/>
          </a:prstGeom>
          <a:ln>
            <a:noFill/>
          </a:ln>
        </p:spPr>
      </p:pic>
      <p:sp>
        <p:nvSpPr>
          <p:cNvPr id="1990"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 pattern?</a:t>
            </a:r>
            <a:endParaRPr b="0" lang="en-US" sz="4400" spc="-1" strike="noStrike">
              <a:latin typeface="Arial"/>
            </a:endParaRPr>
          </a:p>
        </p:txBody>
      </p:sp>
      <p:pic>
        <p:nvPicPr>
          <p:cNvPr id="1991" name="" descr=""/>
          <p:cNvPicPr/>
          <p:nvPr/>
        </p:nvPicPr>
        <p:blipFill>
          <a:blip r:embed="rId7"/>
          <a:stretch/>
        </p:blipFill>
        <p:spPr>
          <a:xfrm>
            <a:off x="274320" y="0"/>
            <a:ext cx="3176640" cy="152892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2" name="" descr=""/>
          <p:cNvPicPr/>
          <p:nvPr/>
        </p:nvPicPr>
        <p:blipFill>
          <a:blip r:embed="rId1"/>
          <a:stretch/>
        </p:blipFill>
        <p:spPr>
          <a:xfrm>
            <a:off x="796680" y="1604160"/>
            <a:ext cx="3154320" cy="1892520"/>
          </a:xfrm>
          <a:prstGeom prst="rect">
            <a:avLst/>
          </a:prstGeom>
          <a:ln>
            <a:noFill/>
          </a:ln>
        </p:spPr>
      </p:pic>
      <p:pic>
        <p:nvPicPr>
          <p:cNvPr id="1993" name="" descr=""/>
          <p:cNvPicPr/>
          <p:nvPr/>
        </p:nvPicPr>
        <p:blipFill>
          <a:blip r:embed="rId2"/>
          <a:stretch/>
        </p:blipFill>
        <p:spPr>
          <a:xfrm>
            <a:off x="4319640" y="1646640"/>
            <a:ext cx="3528720" cy="1807920"/>
          </a:xfrm>
          <a:prstGeom prst="rect">
            <a:avLst/>
          </a:prstGeom>
          <a:ln>
            <a:noFill/>
          </a:ln>
        </p:spPr>
      </p:pic>
      <p:pic>
        <p:nvPicPr>
          <p:cNvPr id="1994" name="" descr=""/>
          <p:cNvPicPr/>
          <p:nvPr/>
        </p:nvPicPr>
        <p:blipFill>
          <a:blip r:embed="rId3"/>
          <a:stretch/>
        </p:blipFill>
        <p:spPr>
          <a:xfrm>
            <a:off x="8467200" y="1604160"/>
            <a:ext cx="2653920" cy="1892520"/>
          </a:xfrm>
          <a:prstGeom prst="rect">
            <a:avLst/>
          </a:prstGeom>
          <a:ln>
            <a:noFill/>
          </a:ln>
        </p:spPr>
      </p:pic>
      <p:pic>
        <p:nvPicPr>
          <p:cNvPr id="1995" name="" descr=""/>
          <p:cNvPicPr/>
          <p:nvPr/>
        </p:nvPicPr>
        <p:blipFill>
          <a:blip r:embed="rId4"/>
          <a:stretch/>
        </p:blipFill>
        <p:spPr>
          <a:xfrm>
            <a:off x="1230840" y="3681720"/>
            <a:ext cx="2286000" cy="1892520"/>
          </a:xfrm>
          <a:prstGeom prst="rect">
            <a:avLst/>
          </a:prstGeom>
          <a:ln>
            <a:noFill/>
          </a:ln>
        </p:spPr>
      </p:pic>
      <p:pic>
        <p:nvPicPr>
          <p:cNvPr id="1996" name="" descr=""/>
          <p:cNvPicPr/>
          <p:nvPr/>
        </p:nvPicPr>
        <p:blipFill>
          <a:blip r:embed="rId5"/>
          <a:stretch/>
        </p:blipFill>
        <p:spPr>
          <a:xfrm>
            <a:off x="4965840" y="3681720"/>
            <a:ext cx="2235960" cy="1892520"/>
          </a:xfrm>
          <a:prstGeom prst="rect">
            <a:avLst/>
          </a:prstGeom>
          <a:ln>
            <a:noFill/>
          </a:ln>
        </p:spPr>
      </p:pic>
      <p:pic>
        <p:nvPicPr>
          <p:cNvPr id="1997" name="" descr=""/>
          <p:cNvPicPr/>
          <p:nvPr/>
        </p:nvPicPr>
        <p:blipFill>
          <a:blip r:embed="rId6"/>
          <a:stretch/>
        </p:blipFill>
        <p:spPr>
          <a:xfrm>
            <a:off x="8489880" y="3681720"/>
            <a:ext cx="2608200" cy="1892520"/>
          </a:xfrm>
          <a:prstGeom prst="rect">
            <a:avLst/>
          </a:prstGeom>
          <a:ln>
            <a:noFill/>
          </a:ln>
        </p:spPr>
      </p:pic>
      <p:sp>
        <p:nvSpPr>
          <p:cNvPr id="1998"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Failure to normalize</a:t>
            </a:r>
            <a:endParaRPr b="0" lang="en-US" sz="4400" spc="-1" strike="noStrike">
              <a:latin typeface="Arial"/>
            </a:endParaRPr>
          </a:p>
        </p:txBody>
      </p:sp>
      <p:pic>
        <p:nvPicPr>
          <p:cNvPr id="1999" name="" descr=""/>
          <p:cNvPicPr/>
          <p:nvPr/>
        </p:nvPicPr>
        <p:blipFill>
          <a:blip r:embed="rId7"/>
          <a:stretch/>
        </p:blipFill>
        <p:spPr>
          <a:xfrm>
            <a:off x="274320" y="0"/>
            <a:ext cx="3176640" cy="1528920"/>
          </a:xfrm>
          <a:prstGeom prst="rect">
            <a:avLst/>
          </a:prstGeom>
          <a:ln>
            <a:noFill/>
          </a:ln>
        </p:spPr>
      </p:pic>
      <p:sp>
        <p:nvSpPr>
          <p:cNvPr id="2000" name="CustomShape 2"/>
          <p:cNvSpPr/>
          <p:nvPr/>
        </p:nvSpPr>
        <p:spPr>
          <a:xfrm>
            <a:off x="822960" y="6217920"/>
            <a:ext cx="9709200" cy="59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Bad Data Visualization in the Time of COVID-19 | by Danny D. Leybzon | Nightingale | Medium</a:t>
            </a: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8"/>
              </a:rPr>
              <a:t>https://medium.com/nightingale/bad-data-visualization-in-the-time-of-covid-19-5a9f8198ce3e</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82" name="CustomShape 1"/>
          <p:cNvSpPr/>
          <p:nvPr/>
        </p:nvSpPr>
        <p:spPr>
          <a:xfrm>
            <a:off x="609480" y="273600"/>
            <a:ext cx="10970280" cy="1142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BBC visuals </a:t>
            </a:r>
            <a:endParaRPr b="0" lang="en-US" sz="4400" spc="-1" strike="noStrike">
              <a:latin typeface="Arial"/>
            </a:endParaRPr>
          </a:p>
        </p:txBody>
      </p:sp>
      <p:sp>
        <p:nvSpPr>
          <p:cNvPr id="1883" name="CustomShape 2"/>
          <p:cNvSpPr/>
          <p:nvPr/>
        </p:nvSpPr>
        <p:spPr>
          <a:xfrm>
            <a:off x="640440" y="2107080"/>
            <a:ext cx="10970280" cy="4200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400" spc="-1" strike="noStrike" u="sng">
                <a:solidFill>
                  <a:srgbClr val="0000ff"/>
                </a:solidFill>
                <a:uFillTx/>
                <a:latin typeface="Arial"/>
                <a:ea typeface="DejaVu Sans"/>
                <a:hlinkClick r:id="rId1"/>
              </a:rPr>
              <a:t>https://www.youtube.com/watch?v=jbkSRLYSojo</a:t>
            </a:r>
            <a:r>
              <a:rPr b="0" lang="en-US" sz="2400" spc="-1" strike="noStrike">
                <a:solidFill>
                  <a:srgbClr val="6eac1c"/>
                </a:solidFill>
                <a:latin typeface="Arial"/>
                <a:ea typeface="DejaVu Sans"/>
              </a:rPr>
              <a:t> </a:t>
            </a:r>
            <a:endParaRPr b="0" lang="en-US" sz="2400" spc="-1" strike="noStrike">
              <a:latin typeface="Arial"/>
            </a:endParaRPr>
          </a:p>
          <a:p>
            <a:pPr algn="ctr">
              <a:lnSpc>
                <a:spcPct val="100000"/>
              </a:lnSpc>
            </a:pPr>
            <a:endParaRPr b="0" lang="en-US" sz="2400" spc="-1" strike="noStrike">
              <a:latin typeface="Arial"/>
            </a:endParaRPr>
          </a:p>
          <a:p>
            <a:pPr algn="ctr">
              <a:lnSpc>
                <a:spcPct val="100000"/>
              </a:lnSpc>
            </a:pPr>
            <a:endParaRPr b="0" lang="en-US" sz="2400" spc="-1" strike="noStrike">
              <a:latin typeface="Arial"/>
            </a:endParaRPr>
          </a:p>
          <a:p>
            <a:pPr algn="ctr">
              <a:lnSpc>
                <a:spcPct val="100000"/>
              </a:lnSpc>
            </a:pPr>
            <a:r>
              <a:rPr b="0" lang="en-US" sz="2400" spc="-1" strike="noStrike">
                <a:solidFill>
                  <a:srgbClr val="6eac1c"/>
                </a:solidFill>
                <a:latin typeface="Arial"/>
                <a:ea typeface="DejaVu Sans"/>
              </a:rPr>
              <a:t>1. Dr. Rosling concludes that the analysis involved plotting “120,000 numbers.” Explain where the 120,000 count came from.</a:t>
            </a:r>
            <a:endParaRPr b="0" lang="en-US" sz="2400" spc="-1" strike="noStrike">
              <a:latin typeface="Arial"/>
            </a:endParaRPr>
          </a:p>
          <a:p>
            <a:pPr algn="ctr">
              <a:lnSpc>
                <a:spcPct val="100000"/>
              </a:lnSpc>
            </a:pPr>
            <a:endParaRPr b="0" lang="en-US" sz="2400" spc="-1" strike="noStrike">
              <a:latin typeface="Arial"/>
            </a:endParaRPr>
          </a:p>
          <a:p>
            <a:pPr algn="ctr">
              <a:lnSpc>
                <a:spcPct val="100000"/>
              </a:lnSpc>
            </a:pPr>
            <a:r>
              <a:rPr b="0" lang="en-US" sz="2400" spc="-1" strike="noStrike">
                <a:solidFill>
                  <a:srgbClr val="6eac1c"/>
                </a:solidFill>
                <a:latin typeface="Arial"/>
                <a:ea typeface="DejaVu Sans"/>
              </a:rPr>
              <a:t>2. List the attributes that you believe must be stored in a database that supports this analysis (and perhaps similar analyses)</a:t>
            </a:r>
            <a:endParaRPr b="0" lang="en-US" sz="2400" spc="-1" strike="noStrike">
              <a:latin typeface="Arial"/>
            </a:endParaRPr>
          </a:p>
          <a:p>
            <a:pPr algn="ctr">
              <a:lnSpc>
                <a:spcPct val="100000"/>
              </a:lnSpc>
            </a:pPr>
            <a:endParaRPr b="0" lang="en-US" sz="2400" spc="-1" strike="noStrike">
              <a:latin typeface="Arial"/>
            </a:endParaRPr>
          </a:p>
          <a:p>
            <a:pPr algn="ctr">
              <a:lnSpc>
                <a:spcPct val="100000"/>
              </a:lnSpc>
            </a:pPr>
            <a:r>
              <a:rPr b="0" lang="en-US" sz="2400" spc="-1" strike="noStrike">
                <a:solidFill>
                  <a:srgbClr val="6eac1c"/>
                </a:solidFill>
                <a:latin typeface="Arial"/>
                <a:ea typeface="DejaVu Sans"/>
              </a:rPr>
              <a:t>3. Give candidate (tentative) relational schema (at least two) for a database that would support this and similar analyses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1" name="" descr=""/>
          <p:cNvPicPr/>
          <p:nvPr/>
        </p:nvPicPr>
        <p:blipFill>
          <a:blip r:embed="rId1"/>
          <a:stretch/>
        </p:blipFill>
        <p:spPr>
          <a:xfrm>
            <a:off x="1881000" y="2419560"/>
            <a:ext cx="8425440" cy="2014920"/>
          </a:xfrm>
          <a:prstGeom prst="rect">
            <a:avLst/>
          </a:prstGeom>
          <a:ln>
            <a:noFill/>
          </a:ln>
        </p:spPr>
      </p:pic>
      <p:sp>
        <p:nvSpPr>
          <p:cNvPr id="2002" name="CustomShape 1"/>
          <p:cNvSpPr/>
          <p:nvPr/>
        </p:nvSpPr>
        <p:spPr>
          <a:xfrm>
            <a:off x="609480" y="273600"/>
            <a:ext cx="10968480" cy="11408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penguins</a:t>
            </a:r>
            <a:endParaRPr b="0" lang="en-US" sz="4400" spc="-1" strike="noStrike">
              <a:latin typeface="Arial"/>
            </a:endParaRPr>
          </a:p>
        </p:txBody>
      </p:sp>
      <p:sp>
        <p:nvSpPr>
          <p:cNvPr id="2003" name="CustomShape 2"/>
          <p:cNvSpPr/>
          <p:nvPr/>
        </p:nvSpPr>
        <p:spPr>
          <a:xfrm>
            <a:off x="609480" y="1604520"/>
            <a:ext cx="10968480" cy="3973320"/>
          </a:xfrm>
          <a:prstGeom prst="rect">
            <a:avLst/>
          </a:prstGeom>
          <a:noFill/>
          <a:ln>
            <a:noFill/>
          </a:ln>
        </p:spPr>
        <p:style>
          <a:lnRef idx="0"/>
          <a:fillRef idx="0"/>
          <a:effectRef idx="0"/>
          <a:fontRef idx="minor"/>
        </p:style>
        <p:txBody>
          <a:bodyPr lIns="0" rIns="0" tIns="0" bIns="0" anchor="ctr">
            <a:noAutofit/>
          </a:bodyP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lang="en-US" sz="3200" spc="-1" strike="noStrike">
                <a:solidFill>
                  <a:srgbClr val="000000"/>
                </a:solidFill>
                <a:latin typeface="Arial"/>
                <a:ea typeface="DejaVu Sans"/>
              </a:rPr>
              <a:t>How to visualize?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4" name="" descr=""/>
          <p:cNvPicPr/>
          <p:nvPr/>
        </p:nvPicPr>
        <p:blipFill>
          <a:blip r:embed="rId1"/>
          <a:stretch/>
        </p:blipFill>
        <p:spPr>
          <a:xfrm>
            <a:off x="609120" y="1846800"/>
            <a:ext cx="5350320" cy="3488400"/>
          </a:xfrm>
          <a:prstGeom prst="rect">
            <a:avLst/>
          </a:prstGeom>
          <a:ln>
            <a:noFill/>
          </a:ln>
        </p:spPr>
      </p:pic>
      <p:pic>
        <p:nvPicPr>
          <p:cNvPr id="2005" name="" descr=""/>
          <p:cNvPicPr/>
          <p:nvPr/>
        </p:nvPicPr>
        <p:blipFill>
          <a:blip r:embed="rId2"/>
          <a:stretch/>
        </p:blipFill>
        <p:spPr>
          <a:xfrm>
            <a:off x="6231600" y="2084040"/>
            <a:ext cx="5350320" cy="3013920"/>
          </a:xfrm>
          <a:prstGeom prst="rect">
            <a:avLst/>
          </a:prstGeom>
          <a:ln>
            <a:noFill/>
          </a:ln>
        </p:spPr>
      </p:pic>
      <p:sp>
        <p:nvSpPr>
          <p:cNvPr id="2006" name="CustomShape 1"/>
          <p:cNvSpPr/>
          <p:nvPr/>
        </p:nvSpPr>
        <p:spPr>
          <a:xfrm>
            <a:off x="609480" y="273600"/>
            <a:ext cx="10968480" cy="11408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7" name="" descr=""/>
          <p:cNvPicPr/>
          <p:nvPr/>
        </p:nvPicPr>
        <p:blipFill>
          <a:blip r:embed="rId1"/>
          <a:stretch/>
        </p:blipFill>
        <p:spPr>
          <a:xfrm>
            <a:off x="3200400" y="2194560"/>
            <a:ext cx="5796360" cy="4304880"/>
          </a:xfrm>
          <a:prstGeom prst="rect">
            <a:avLst/>
          </a:prstGeom>
          <a:ln>
            <a:noFill/>
          </a:ln>
        </p:spPr>
      </p:pic>
      <p:sp>
        <p:nvSpPr>
          <p:cNvPr id="2008" name="CustomShape 1"/>
          <p:cNvSpPr/>
          <p:nvPr/>
        </p:nvSpPr>
        <p:spPr>
          <a:xfrm>
            <a:off x="609480" y="273600"/>
            <a:ext cx="10966680" cy="11390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Market share (Slintel)</a:t>
            </a:r>
            <a:endParaRPr b="0" lang="en-US" sz="4400" spc="-1" strike="noStrike">
              <a:latin typeface="Arial"/>
            </a:endParaRPr>
          </a:p>
        </p:txBody>
      </p:sp>
      <p:sp>
        <p:nvSpPr>
          <p:cNvPr id="2009" name="CustomShape 2"/>
          <p:cNvSpPr/>
          <p:nvPr/>
        </p:nvSpPr>
        <p:spPr>
          <a:xfrm>
            <a:off x="609480" y="1604520"/>
            <a:ext cx="10966680" cy="39715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0" name="CustomShape 1"/>
          <p:cNvSpPr/>
          <p:nvPr/>
        </p:nvSpPr>
        <p:spPr>
          <a:xfrm>
            <a:off x="609480" y="273600"/>
            <a:ext cx="10966680" cy="1139040"/>
          </a:xfrm>
          <a:prstGeom prst="rect">
            <a:avLst/>
          </a:prstGeom>
          <a:noFill/>
          <a:ln>
            <a:noFill/>
          </a:ln>
        </p:spPr>
        <p:style>
          <a:lnRef idx="0"/>
          <a:fillRef idx="0"/>
          <a:effectRef idx="0"/>
          <a:fontRef idx="minor"/>
        </p:style>
      </p:sp>
      <p:sp>
        <p:nvSpPr>
          <p:cNvPr id="2011" name="CustomShape 2"/>
          <p:cNvSpPr/>
          <p:nvPr/>
        </p:nvSpPr>
        <p:spPr>
          <a:xfrm>
            <a:off x="609480" y="1604520"/>
            <a:ext cx="10966680" cy="3971520"/>
          </a:xfrm>
          <a:prstGeom prst="rect">
            <a:avLst/>
          </a:prstGeom>
          <a:noFill/>
          <a:ln>
            <a:noFill/>
          </a:ln>
        </p:spPr>
        <p:style>
          <a:lnRef idx="0"/>
          <a:fillRef idx="0"/>
          <a:effectRef idx="0"/>
          <a:fontRef idx="minor"/>
        </p:style>
      </p:sp>
      <p:pic>
        <p:nvPicPr>
          <p:cNvPr id="2012" name="" descr=""/>
          <p:cNvPicPr/>
          <p:nvPr/>
        </p:nvPicPr>
        <p:blipFill>
          <a:blip r:embed="rId1"/>
          <a:stretch/>
        </p:blipFill>
        <p:spPr>
          <a:xfrm>
            <a:off x="1897560" y="1604160"/>
            <a:ext cx="2776320" cy="1895400"/>
          </a:xfrm>
          <a:prstGeom prst="rect">
            <a:avLst/>
          </a:prstGeom>
          <a:ln>
            <a:noFill/>
          </a:ln>
        </p:spPr>
      </p:pic>
      <p:pic>
        <p:nvPicPr>
          <p:cNvPr id="2013" name="" descr=""/>
          <p:cNvPicPr/>
          <p:nvPr/>
        </p:nvPicPr>
        <p:blipFill>
          <a:blip r:embed="rId2"/>
          <a:stretch/>
        </p:blipFill>
        <p:spPr>
          <a:xfrm>
            <a:off x="6231600" y="1777320"/>
            <a:ext cx="5352840" cy="3629880"/>
          </a:xfrm>
          <a:prstGeom prst="rect">
            <a:avLst/>
          </a:prstGeom>
          <a:ln>
            <a:noFill/>
          </a:ln>
        </p:spPr>
      </p:pic>
      <p:pic>
        <p:nvPicPr>
          <p:cNvPr id="2014" name="" descr=""/>
          <p:cNvPicPr/>
          <p:nvPr/>
        </p:nvPicPr>
        <p:blipFill>
          <a:blip r:embed="rId3"/>
          <a:stretch/>
        </p:blipFill>
        <p:spPr>
          <a:xfrm>
            <a:off x="1905840" y="3681720"/>
            <a:ext cx="2759760" cy="1895400"/>
          </a:xfrm>
          <a:prstGeom prst="rect">
            <a:avLst/>
          </a:prstGeom>
          <a:ln>
            <a:noFill/>
          </a:ln>
        </p:spPr>
      </p:pic>
      <p:sp>
        <p:nvSpPr>
          <p:cNvPr id="2015" name="CustomShape 3"/>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Public vs desktop</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016" name="CustomShape 1"/>
          <p:cNvSpPr/>
          <p:nvPr/>
        </p:nvSpPr>
        <p:spPr>
          <a:xfrm>
            <a:off x="609480" y="273600"/>
            <a:ext cx="10966680" cy="1139040"/>
          </a:xfrm>
          <a:prstGeom prst="rect">
            <a:avLst/>
          </a:prstGeom>
          <a:noFill/>
          <a:ln>
            <a:noFill/>
          </a:ln>
        </p:spPr>
        <p:style>
          <a:lnRef idx="0"/>
          <a:fillRef idx="0"/>
          <a:effectRef idx="0"/>
          <a:fontRef idx="minor"/>
        </p:style>
      </p:sp>
      <p:sp>
        <p:nvSpPr>
          <p:cNvPr id="2017" name="CustomShape 2"/>
          <p:cNvSpPr/>
          <p:nvPr/>
        </p:nvSpPr>
        <p:spPr>
          <a:xfrm>
            <a:off x="609480" y="1604520"/>
            <a:ext cx="10966680" cy="3971520"/>
          </a:xfrm>
          <a:prstGeom prst="rect">
            <a:avLst/>
          </a:prstGeom>
          <a:noFill/>
          <a:ln>
            <a:noFill/>
          </a:ln>
        </p:spPr>
        <p:style>
          <a:lnRef idx="0"/>
          <a:fillRef idx="0"/>
          <a:effectRef idx="0"/>
          <a:fontRef idx="minor"/>
        </p:style>
      </p:sp>
      <p:pic>
        <p:nvPicPr>
          <p:cNvPr id="2018" name="" descr=""/>
          <p:cNvPicPr/>
          <p:nvPr/>
        </p:nvPicPr>
        <p:blipFill>
          <a:blip r:embed="rId1"/>
          <a:stretch/>
        </p:blipFill>
        <p:spPr>
          <a:xfrm>
            <a:off x="1188720" y="1650240"/>
            <a:ext cx="9328320" cy="492768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9"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Two main aims</a:t>
            </a:r>
            <a:endParaRPr b="0" lang="en-US" sz="4400" spc="-1" strike="noStrike">
              <a:latin typeface="Arial"/>
            </a:endParaRPr>
          </a:p>
        </p:txBody>
      </p:sp>
      <p:sp>
        <p:nvSpPr>
          <p:cNvPr id="2020" name="CustomShape 2"/>
          <p:cNvSpPr/>
          <p:nvPr/>
        </p:nvSpPr>
        <p:spPr>
          <a:xfrm>
            <a:off x="609480" y="1604520"/>
            <a:ext cx="10971000" cy="3975840"/>
          </a:xfrm>
          <a:prstGeom prst="rect">
            <a:avLst/>
          </a:prstGeom>
          <a:noFill/>
          <a:ln>
            <a:noFill/>
          </a:ln>
        </p:spPr>
        <p:style>
          <a:lnRef idx="0"/>
          <a:fillRef idx="0"/>
          <a:effectRef idx="0"/>
          <a:fontRef idx="minor"/>
        </p:style>
        <p:txBody>
          <a:bodyPr lIns="0" rIns="0" tIns="0" bIns="0">
            <a:normAutofit fontScale="70000"/>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1- given data, which graphs to choose (seaborn and visual vocab)</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2- given graphs, can u come up with data? (reverse engineering visual graphs) </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Mention that reverse engineering is available in BBC guide </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 </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Task 1   crosswords based on datacamp exercise</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Task 2 get data, choose graph without drawing from visualvocab</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1" name="CustomShape 1"/>
          <p:cNvSpPr/>
          <p:nvPr/>
        </p:nvSpPr>
        <p:spPr>
          <a:xfrm>
            <a:off x="609480" y="273600"/>
            <a:ext cx="10966680" cy="11390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Visual vocabulary</a:t>
            </a:r>
            <a:endParaRPr b="0" lang="en-US" sz="4400" spc="-1" strike="noStrike">
              <a:latin typeface="Arial"/>
            </a:endParaRPr>
          </a:p>
        </p:txBody>
      </p:sp>
      <p:pic>
        <p:nvPicPr>
          <p:cNvPr id="2022" name="" descr=""/>
          <p:cNvPicPr/>
          <p:nvPr/>
        </p:nvPicPr>
        <p:blipFill>
          <a:blip r:embed="rId1"/>
          <a:stretch/>
        </p:blipFill>
        <p:spPr>
          <a:xfrm>
            <a:off x="1371600" y="1824120"/>
            <a:ext cx="9626040" cy="4937040"/>
          </a:xfrm>
          <a:prstGeom prst="rect">
            <a:avLst/>
          </a:prstGeom>
          <a:ln>
            <a:noFill/>
          </a:ln>
        </p:spPr>
      </p:pic>
      <p:sp>
        <p:nvSpPr>
          <p:cNvPr id="2023" name="CustomShape 2"/>
          <p:cNvSpPr/>
          <p:nvPr/>
        </p:nvSpPr>
        <p:spPr>
          <a:xfrm>
            <a:off x="640080" y="6126480"/>
            <a:ext cx="11048760" cy="369720"/>
          </a:xfrm>
          <a:prstGeom prst="rect">
            <a:avLst/>
          </a:prstGeom>
          <a:noFill/>
          <a:ln>
            <a:noFill/>
          </a:ln>
        </p:spPr>
        <p:style>
          <a:lnRef idx="0"/>
          <a:fillRef idx="0"/>
          <a:effectRef idx="0"/>
          <a:fontRef idx="minor"/>
        </p:style>
        <p:txBody>
          <a:bodyPr lIns="90000" rIns="90000" tIns="45000" bIns="45000">
            <a:noAutofit/>
          </a:bodyPr>
          <a:p>
            <a:pPr marL="216000" indent="-210960">
              <a:lnSpc>
                <a:spcPct val="100000"/>
              </a:lnSpc>
              <a:tabLst>
                <a:tab algn="l" pos="0"/>
              </a:tabLst>
            </a:pPr>
            <a:r>
              <a:rPr b="0" lang="en-US" sz="2000" spc="-1" strike="noStrike" u="sng">
                <a:solidFill>
                  <a:srgbClr val="0000ff"/>
                </a:solidFill>
                <a:uFillTx/>
                <a:latin typeface="Arial"/>
                <a:ea typeface="DejaVu Sans"/>
                <a:hlinkClick r:id="rId2"/>
              </a:rPr>
              <a:t>https://public.tableau.com/views/VisualVocabulary/VisualVocabulary?%3AshowVizHome=no</a:t>
            </a:r>
            <a:r>
              <a:rPr b="0" lang="en-US" sz="2000" spc="-1" strike="noStrike">
                <a:solidFill>
                  <a:srgbClr val="000000"/>
                </a:solidFill>
                <a:latin typeface="Arial"/>
                <a:ea typeface="DejaVu Sans"/>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4" name="CustomShape 1"/>
          <p:cNvSpPr/>
          <p:nvPr/>
        </p:nvSpPr>
        <p:spPr>
          <a:xfrm>
            <a:off x="640080" y="5577840"/>
            <a:ext cx="5967720" cy="601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Connected Scatterplot – from Data to Viz</a:t>
            </a: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1"/>
              </a:rPr>
              <a:t>https://www.data-to-viz.com/graph/connectedscatter.html</a:t>
            </a:r>
            <a:r>
              <a:rPr b="0" lang="en-US" sz="1800" spc="-1" strike="noStrike">
                <a:solidFill>
                  <a:srgbClr val="6eac1c"/>
                </a:solidFill>
                <a:latin typeface="Arial"/>
                <a:ea typeface="DejaVu Sans"/>
              </a:rPr>
              <a:t> </a:t>
            </a:r>
            <a:endParaRPr b="0" lang="en-US" sz="1800" spc="-1" strike="noStrike">
              <a:latin typeface="Arial"/>
            </a:endParaRPr>
          </a:p>
        </p:txBody>
      </p:sp>
      <p:pic>
        <p:nvPicPr>
          <p:cNvPr id="2025" name="" descr=""/>
          <p:cNvPicPr/>
          <p:nvPr/>
        </p:nvPicPr>
        <p:blipFill>
          <a:blip r:embed="rId2"/>
          <a:stretch/>
        </p:blipFill>
        <p:spPr>
          <a:xfrm>
            <a:off x="2973600" y="1604520"/>
            <a:ext cx="6242760" cy="3976200"/>
          </a:xfrm>
          <a:prstGeom prst="rect">
            <a:avLst/>
          </a:prstGeom>
          <a:ln>
            <a:noFill/>
          </a:ln>
        </p:spPr>
      </p:pic>
      <p:sp>
        <p:nvSpPr>
          <p:cNvPr id="2026" name="CustomShape 2"/>
          <p:cNvSpPr/>
          <p:nvPr/>
        </p:nvSpPr>
        <p:spPr>
          <a:xfrm>
            <a:off x="609480" y="273600"/>
            <a:ext cx="10971360" cy="1143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7"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Line vs area vs barchart</a:t>
            </a:r>
            <a:endParaRPr b="0" lang="en-US" sz="4400" spc="-1" strike="noStrike">
              <a:latin typeface="Arial"/>
            </a:endParaRPr>
          </a:p>
        </p:txBody>
      </p:sp>
      <p:sp>
        <p:nvSpPr>
          <p:cNvPr id="2028" name="CustomShape 2"/>
          <p:cNvSpPr/>
          <p:nvPr/>
        </p:nvSpPr>
        <p:spPr>
          <a:xfrm>
            <a:off x="616320" y="6095880"/>
            <a:ext cx="42782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1"/>
              </a:rPr>
              <a:t>https://blog.datawrapper.de/area-charts/</a:t>
            </a:r>
            <a:r>
              <a:rPr b="0" lang="en-US" sz="1800" spc="-1" strike="noStrike">
                <a:solidFill>
                  <a:srgbClr val="6eac1c"/>
                </a:solidFill>
                <a:latin typeface="Arial"/>
                <a:ea typeface="DejaVu Sans"/>
              </a:rPr>
              <a:t> </a:t>
            </a:r>
            <a:endParaRPr b="0" lang="en-US" sz="1800" spc="-1" strike="noStrike">
              <a:latin typeface="Arial"/>
            </a:endParaRPr>
          </a:p>
        </p:txBody>
      </p:sp>
      <p:pic>
        <p:nvPicPr>
          <p:cNvPr id="2029" name="" descr=""/>
          <p:cNvPicPr/>
          <p:nvPr/>
        </p:nvPicPr>
        <p:blipFill>
          <a:blip r:embed="rId2"/>
          <a:stretch/>
        </p:blipFill>
        <p:spPr>
          <a:xfrm>
            <a:off x="609120" y="2459160"/>
            <a:ext cx="5353560" cy="2266560"/>
          </a:xfrm>
          <a:prstGeom prst="rect">
            <a:avLst/>
          </a:prstGeom>
          <a:ln>
            <a:noFill/>
          </a:ln>
        </p:spPr>
      </p:pic>
      <p:pic>
        <p:nvPicPr>
          <p:cNvPr id="2030" name="" descr=""/>
          <p:cNvPicPr/>
          <p:nvPr/>
        </p:nvPicPr>
        <p:blipFill>
          <a:blip r:embed="rId3"/>
          <a:stretch/>
        </p:blipFill>
        <p:spPr>
          <a:xfrm>
            <a:off x="6782760" y="1604160"/>
            <a:ext cx="4251240" cy="397620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1"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Raincloud plot</a:t>
            </a:r>
            <a:endParaRPr b="0" lang="en-US" sz="4400" spc="-1" strike="noStrike">
              <a:latin typeface="Arial"/>
            </a:endParaRPr>
          </a:p>
        </p:txBody>
      </p:sp>
      <p:sp>
        <p:nvSpPr>
          <p:cNvPr id="2032" name="CustomShape 2"/>
          <p:cNvSpPr/>
          <p:nvPr/>
        </p:nvSpPr>
        <p:spPr>
          <a:xfrm>
            <a:off x="584640" y="1371600"/>
            <a:ext cx="10971360" cy="39762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 </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2033" name="" descr=""/>
          <p:cNvPicPr/>
          <p:nvPr/>
        </p:nvPicPr>
        <p:blipFill>
          <a:blip r:embed="rId1"/>
          <a:stretch/>
        </p:blipFill>
        <p:spPr>
          <a:xfrm>
            <a:off x="2560320" y="1505160"/>
            <a:ext cx="7405560" cy="4620240"/>
          </a:xfrm>
          <a:prstGeom prst="rect">
            <a:avLst/>
          </a:prstGeom>
          <a:ln>
            <a:noFill/>
          </a:ln>
        </p:spPr>
      </p:pic>
      <p:sp>
        <p:nvSpPr>
          <p:cNvPr id="2034" name="CustomShape 3"/>
          <p:cNvSpPr/>
          <p:nvPr/>
        </p:nvSpPr>
        <p:spPr>
          <a:xfrm>
            <a:off x="731520" y="6492240"/>
            <a:ext cx="1285632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https://www.cedricscherer.com/2021/06/06/visualizing-distributions-with-raincloud-plots-and-how-to-create-them-with-ggplot2/</a:t>
            </a:r>
            <a:r>
              <a:rPr b="0" lang="en-US" sz="1800" spc="-1" strike="noStrike">
                <a:solidFill>
                  <a:srgbClr val="6eac1c"/>
                </a:solidFill>
                <a:latin typeface="Arial"/>
                <a:ea typeface="DejaVu Sans"/>
              </a:rPr>
              <a:t> </a:t>
            </a:r>
            <a:endParaRPr b="0" lang="en-US" sz="1800" spc="-1" strike="noStrike">
              <a:latin typeface="Arial"/>
            </a:endParaRPr>
          </a:p>
        </p:txBody>
      </p:sp>
      <p:sp>
        <p:nvSpPr>
          <p:cNvPr id="2035" name="CustomShape 4"/>
          <p:cNvSpPr/>
          <p:nvPr/>
        </p:nvSpPr>
        <p:spPr>
          <a:xfrm>
            <a:off x="914400" y="6309360"/>
            <a:ext cx="185292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Read the tutorial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4"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Breakout room</a:t>
            </a:r>
            <a:endParaRPr b="0" lang="en-US" sz="4400" spc="-1" strike="noStrike">
              <a:latin typeface="Arial"/>
            </a:endParaRPr>
          </a:p>
        </p:txBody>
      </p:sp>
      <p:sp>
        <p:nvSpPr>
          <p:cNvPr id="1885" name="CustomShape 2"/>
          <p:cNvSpPr/>
          <p:nvPr/>
        </p:nvSpPr>
        <p:spPr>
          <a:xfrm>
            <a:off x="609480" y="1604520"/>
            <a:ext cx="5349960" cy="39729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solidFill>
                  <a:srgbClr val="000000"/>
                </a:solidFill>
                <a:latin typeface="Arial"/>
                <a:ea typeface="DejaVu Sans"/>
              </a:rPr>
              <a:t>Visuals lie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6"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Which is better?</a:t>
            </a:r>
            <a:endParaRPr b="0" lang="en-US" sz="4400" spc="-1" strike="noStrike">
              <a:latin typeface="Arial"/>
            </a:endParaRPr>
          </a:p>
        </p:txBody>
      </p:sp>
      <p:pic>
        <p:nvPicPr>
          <p:cNvPr id="2037" name="" descr=""/>
          <p:cNvPicPr/>
          <p:nvPr/>
        </p:nvPicPr>
        <p:blipFill>
          <a:blip r:embed="rId1"/>
          <a:stretch/>
        </p:blipFill>
        <p:spPr>
          <a:xfrm>
            <a:off x="1371600" y="2581560"/>
            <a:ext cx="9752400" cy="3361320"/>
          </a:xfrm>
          <a:prstGeom prst="rect">
            <a:avLst/>
          </a:prstGeom>
          <a:ln>
            <a:noFill/>
          </a:ln>
        </p:spPr>
      </p:pic>
      <p:sp>
        <p:nvSpPr>
          <p:cNvPr id="2038" name="CustomShape 2"/>
          <p:cNvSpPr/>
          <p:nvPr/>
        </p:nvSpPr>
        <p:spPr>
          <a:xfrm>
            <a:off x="274320" y="6126480"/>
            <a:ext cx="492876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https://www.perceptualedge.com/blog/?p=2642</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9"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Maps</a:t>
            </a:r>
            <a:endParaRPr b="0" lang="en-US" sz="4400" spc="-1" strike="noStrike">
              <a:latin typeface="Arial"/>
            </a:endParaRPr>
          </a:p>
        </p:txBody>
      </p:sp>
      <p:pic>
        <p:nvPicPr>
          <p:cNvPr id="2040" name="" descr=""/>
          <p:cNvPicPr/>
          <p:nvPr/>
        </p:nvPicPr>
        <p:blipFill>
          <a:blip r:embed="rId1"/>
          <a:stretch/>
        </p:blipFill>
        <p:spPr>
          <a:xfrm>
            <a:off x="749160" y="2194560"/>
            <a:ext cx="10771560" cy="4037400"/>
          </a:xfrm>
          <a:prstGeom prst="rect">
            <a:avLst/>
          </a:prstGeom>
          <a:ln>
            <a:noFill/>
          </a:ln>
        </p:spPr>
      </p:pic>
      <p:sp>
        <p:nvSpPr>
          <p:cNvPr id="2041" name="CustomShape 2"/>
          <p:cNvSpPr/>
          <p:nvPr/>
        </p:nvSpPr>
        <p:spPr>
          <a:xfrm>
            <a:off x="274320" y="6492240"/>
            <a:ext cx="100569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https://towardsdatascience.com/the-7-best-thematic-map-types-for-geospatial-data-34d21b8b475</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2" name="CustomShape 1"/>
          <p:cNvSpPr/>
          <p:nvPr/>
        </p:nvSpPr>
        <p:spPr>
          <a:xfrm>
            <a:off x="609480" y="273600"/>
            <a:ext cx="10971360" cy="1143720"/>
          </a:xfrm>
          <a:prstGeom prst="rect">
            <a:avLst/>
          </a:prstGeom>
          <a:noFill/>
          <a:ln>
            <a:noFill/>
          </a:ln>
        </p:spPr>
        <p:style>
          <a:lnRef idx="0"/>
          <a:fillRef idx="0"/>
          <a:effectRef idx="0"/>
          <a:fontRef idx="minor"/>
        </p:style>
      </p:sp>
      <p:pic>
        <p:nvPicPr>
          <p:cNvPr id="2043" name="" descr=""/>
          <p:cNvPicPr/>
          <p:nvPr/>
        </p:nvPicPr>
        <p:blipFill>
          <a:blip r:embed="rId1"/>
          <a:stretch/>
        </p:blipFill>
        <p:spPr>
          <a:xfrm>
            <a:off x="964440" y="289800"/>
            <a:ext cx="9733320" cy="1446840"/>
          </a:xfrm>
          <a:prstGeom prst="rect">
            <a:avLst/>
          </a:prstGeom>
          <a:ln>
            <a:noFill/>
          </a:ln>
        </p:spPr>
      </p:pic>
      <p:sp>
        <p:nvSpPr>
          <p:cNvPr id="2044" name="CustomShape 2"/>
          <p:cNvSpPr/>
          <p:nvPr/>
        </p:nvSpPr>
        <p:spPr>
          <a:xfrm>
            <a:off x="548640" y="6217920"/>
            <a:ext cx="47613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https://rpubs.com/YJ_Choi/FPDynamicsData</a:t>
            </a:r>
            <a:r>
              <a:rPr b="0" lang="en-US" sz="1800" spc="-1" strike="noStrike">
                <a:solidFill>
                  <a:srgbClr val="6eac1c"/>
                </a:solidFill>
                <a:latin typeface="Arial"/>
                <a:ea typeface="DejaVu Sans"/>
              </a:rPr>
              <a:t> </a:t>
            </a:r>
            <a:endParaRPr b="0" lang="en-US" sz="1800" spc="-1" strike="noStrike">
              <a:latin typeface="Arial"/>
            </a:endParaRPr>
          </a:p>
        </p:txBody>
      </p:sp>
      <p:sp>
        <p:nvSpPr>
          <p:cNvPr id="2045" name="CustomShape 3"/>
          <p:cNvSpPr/>
          <p:nvPr/>
        </p:nvSpPr>
        <p:spPr>
          <a:xfrm>
            <a:off x="6217920" y="6400800"/>
            <a:ext cx="48085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3"/>
              </a:rPr>
              <a:t>http://download.gsb.bund.de/BIB/global_flow/</a:t>
            </a:r>
            <a:r>
              <a:rPr b="0" lang="en-US" sz="1800" spc="-1" strike="noStrike">
                <a:solidFill>
                  <a:srgbClr val="6eac1c"/>
                </a:solidFill>
                <a:latin typeface="Arial"/>
                <a:ea typeface="DejaVu Sans"/>
              </a:rPr>
              <a:t> </a:t>
            </a:r>
            <a:endParaRPr b="0" lang="en-US" sz="1800" spc="-1" strike="noStrike">
              <a:latin typeface="Arial"/>
            </a:endParaRPr>
          </a:p>
        </p:txBody>
      </p:sp>
      <p:pic>
        <p:nvPicPr>
          <p:cNvPr id="2046" name="" descr=""/>
          <p:cNvPicPr/>
          <p:nvPr/>
        </p:nvPicPr>
        <p:blipFill>
          <a:blip r:embed="rId4"/>
          <a:stretch/>
        </p:blipFill>
        <p:spPr>
          <a:xfrm>
            <a:off x="1828800" y="2113920"/>
            <a:ext cx="8411760" cy="401184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7" name="CustomShape 1"/>
          <p:cNvSpPr/>
          <p:nvPr/>
        </p:nvSpPr>
        <p:spPr>
          <a:xfrm>
            <a:off x="609480" y="273600"/>
            <a:ext cx="10966680" cy="11390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cookbook</a:t>
            </a:r>
            <a:endParaRPr b="0" lang="en-US" sz="4400" spc="-1" strike="noStrike">
              <a:latin typeface="Arial"/>
            </a:endParaRPr>
          </a:p>
        </p:txBody>
      </p:sp>
      <p:pic>
        <p:nvPicPr>
          <p:cNvPr id="2048" name="" descr=""/>
          <p:cNvPicPr/>
          <p:nvPr/>
        </p:nvPicPr>
        <p:blipFill>
          <a:blip r:embed="rId1"/>
          <a:stretch/>
        </p:blipFill>
        <p:spPr>
          <a:xfrm>
            <a:off x="1188720" y="2560320"/>
            <a:ext cx="9778680" cy="3743640"/>
          </a:xfrm>
          <a:prstGeom prst="rect">
            <a:avLst/>
          </a:prstGeom>
          <a:ln>
            <a:noFill/>
          </a:ln>
        </p:spPr>
      </p:pic>
      <p:sp>
        <p:nvSpPr>
          <p:cNvPr id="2049" name="CustomShape 2"/>
          <p:cNvSpPr/>
          <p:nvPr/>
        </p:nvSpPr>
        <p:spPr>
          <a:xfrm>
            <a:off x="365760" y="6583680"/>
            <a:ext cx="8350560" cy="34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https://public.tableau.com/app/profile/josh.weyburne/viz/CookBook/VizCookbook</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050" name="CustomShape 1"/>
          <p:cNvSpPr/>
          <p:nvPr/>
        </p:nvSpPr>
        <p:spPr>
          <a:xfrm>
            <a:off x="609480" y="273600"/>
            <a:ext cx="10966680" cy="1139040"/>
          </a:xfrm>
          <a:prstGeom prst="rect">
            <a:avLst/>
          </a:prstGeom>
          <a:noFill/>
          <a:ln>
            <a:noFill/>
          </a:ln>
        </p:spPr>
        <p:style>
          <a:lnRef idx="0"/>
          <a:fillRef idx="0"/>
          <a:effectRef idx="0"/>
          <a:fontRef idx="minor"/>
        </p:style>
      </p:sp>
      <p:pic>
        <p:nvPicPr>
          <p:cNvPr id="2051" name="" descr=""/>
          <p:cNvPicPr/>
          <p:nvPr/>
        </p:nvPicPr>
        <p:blipFill>
          <a:blip r:embed="rId1"/>
          <a:stretch/>
        </p:blipFill>
        <p:spPr>
          <a:xfrm>
            <a:off x="2377440" y="1280160"/>
            <a:ext cx="7248240" cy="506304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2" name="CustomShape 1"/>
          <p:cNvSpPr/>
          <p:nvPr/>
        </p:nvSpPr>
        <p:spPr>
          <a:xfrm>
            <a:off x="609480" y="273600"/>
            <a:ext cx="10966680" cy="1139040"/>
          </a:xfrm>
          <a:prstGeom prst="rect">
            <a:avLst/>
          </a:prstGeom>
          <a:noFill/>
          <a:ln>
            <a:noFill/>
          </a:ln>
        </p:spPr>
        <p:style>
          <a:lnRef idx="0"/>
          <a:fillRef idx="0"/>
          <a:effectRef idx="0"/>
          <a:fontRef idx="minor"/>
        </p:style>
      </p:sp>
      <p:pic>
        <p:nvPicPr>
          <p:cNvPr id="2053" name="" descr=""/>
          <p:cNvPicPr/>
          <p:nvPr/>
        </p:nvPicPr>
        <p:blipFill>
          <a:blip r:embed="rId1"/>
          <a:stretch/>
        </p:blipFill>
        <p:spPr>
          <a:xfrm>
            <a:off x="609120" y="2035080"/>
            <a:ext cx="5353560" cy="3115080"/>
          </a:xfrm>
          <a:prstGeom prst="rect">
            <a:avLst/>
          </a:prstGeom>
          <a:ln>
            <a:noFill/>
          </a:ln>
        </p:spPr>
      </p:pic>
      <p:sp>
        <p:nvSpPr>
          <p:cNvPr id="2054" name="CustomShape 2"/>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Style guide</a:t>
            </a:r>
            <a:endParaRPr b="0" lang="en-US" sz="4400" spc="-1" strike="noStrike">
              <a:latin typeface="Arial"/>
            </a:endParaRPr>
          </a:p>
        </p:txBody>
      </p:sp>
      <p:sp>
        <p:nvSpPr>
          <p:cNvPr id="2055" name="CustomShape 3"/>
          <p:cNvSpPr/>
          <p:nvPr/>
        </p:nvSpPr>
        <p:spPr>
          <a:xfrm>
            <a:off x="6231960" y="2086560"/>
            <a:ext cx="535356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Most probably I will delay this to discuss in depth concepts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6" name="CustomShape 1"/>
          <p:cNvSpPr/>
          <p:nvPr/>
        </p:nvSpPr>
        <p:spPr>
          <a:xfrm>
            <a:off x="609480" y="273600"/>
            <a:ext cx="10969920" cy="1142280"/>
          </a:xfrm>
          <a:prstGeom prst="rect">
            <a:avLst/>
          </a:prstGeom>
          <a:noFill/>
          <a:ln>
            <a:noFill/>
          </a:ln>
        </p:spPr>
        <p:style>
          <a:lnRef idx="0"/>
          <a:fillRef idx="0"/>
          <a:effectRef idx="0"/>
          <a:fontRef idx="minor"/>
        </p:style>
      </p:sp>
      <p:sp>
        <p:nvSpPr>
          <p:cNvPr id="2057" name="CustomShape 2"/>
          <p:cNvSpPr/>
          <p:nvPr/>
        </p:nvSpPr>
        <p:spPr>
          <a:xfrm>
            <a:off x="609480" y="1604520"/>
            <a:ext cx="5351760" cy="1894320"/>
          </a:xfrm>
          <a:prstGeom prst="rect">
            <a:avLst/>
          </a:prstGeom>
          <a:noFill/>
          <a:ln>
            <a:noFill/>
          </a:ln>
        </p:spPr>
        <p:style>
          <a:lnRef idx="0"/>
          <a:fillRef idx="0"/>
          <a:effectRef idx="0"/>
          <a:fontRef idx="minor"/>
        </p:style>
      </p:sp>
      <p:sp>
        <p:nvSpPr>
          <p:cNvPr id="2058" name="CustomShape 3"/>
          <p:cNvSpPr/>
          <p:nvPr/>
        </p:nvSpPr>
        <p:spPr>
          <a:xfrm>
            <a:off x="6231960" y="1604520"/>
            <a:ext cx="5351760" cy="1894320"/>
          </a:xfrm>
          <a:prstGeom prst="rect">
            <a:avLst/>
          </a:prstGeom>
          <a:noFill/>
          <a:ln>
            <a:noFill/>
          </a:ln>
        </p:spPr>
        <p:style>
          <a:lnRef idx="0"/>
          <a:fillRef idx="0"/>
          <a:effectRef idx="0"/>
          <a:fontRef idx="minor"/>
        </p:style>
      </p:sp>
      <p:sp>
        <p:nvSpPr>
          <p:cNvPr id="2059" name="CustomShape 4"/>
          <p:cNvSpPr/>
          <p:nvPr/>
        </p:nvSpPr>
        <p:spPr>
          <a:xfrm>
            <a:off x="609480" y="3682080"/>
            <a:ext cx="5351760" cy="1894320"/>
          </a:xfrm>
          <a:prstGeom prst="rect">
            <a:avLst/>
          </a:prstGeom>
          <a:noFill/>
          <a:ln>
            <a:noFill/>
          </a:ln>
        </p:spPr>
        <p:style>
          <a:lnRef idx="0"/>
          <a:fillRef idx="0"/>
          <a:effectRef idx="0"/>
          <a:fontRef idx="minor"/>
        </p:style>
      </p:sp>
      <p:sp>
        <p:nvSpPr>
          <p:cNvPr id="2060" name="CustomShape 5"/>
          <p:cNvSpPr/>
          <p:nvPr/>
        </p:nvSpPr>
        <p:spPr>
          <a:xfrm>
            <a:off x="6231960" y="3682080"/>
            <a:ext cx="5351760" cy="1894320"/>
          </a:xfrm>
          <a:prstGeom prst="rect">
            <a:avLst/>
          </a:prstGeom>
          <a:noFill/>
          <a:ln>
            <a:noFill/>
          </a:ln>
        </p:spPr>
        <p:style>
          <a:lnRef idx="0"/>
          <a:fillRef idx="0"/>
          <a:effectRef idx="0"/>
          <a:fontRef idx="minor"/>
        </p:style>
      </p:sp>
      <p:pic>
        <p:nvPicPr>
          <p:cNvPr id="2061" name="" descr=""/>
          <p:cNvPicPr/>
          <p:nvPr/>
        </p:nvPicPr>
        <p:blipFill>
          <a:blip r:embed="rId1"/>
          <a:stretch/>
        </p:blipFill>
        <p:spPr>
          <a:xfrm>
            <a:off x="2738520" y="1611360"/>
            <a:ext cx="6159960" cy="616320"/>
          </a:xfrm>
          <a:prstGeom prst="rect">
            <a:avLst/>
          </a:prstGeom>
          <a:ln>
            <a:noFill/>
          </a:ln>
        </p:spPr>
      </p:pic>
      <p:pic>
        <p:nvPicPr>
          <p:cNvPr id="2062" name="" descr=""/>
          <p:cNvPicPr/>
          <p:nvPr/>
        </p:nvPicPr>
        <p:blipFill>
          <a:blip r:embed="rId2"/>
          <a:stretch/>
        </p:blipFill>
        <p:spPr>
          <a:xfrm>
            <a:off x="4050720" y="2575080"/>
            <a:ext cx="3664080" cy="2854800"/>
          </a:xfrm>
          <a:prstGeom prst="rect">
            <a:avLst/>
          </a:prstGeom>
          <a:ln>
            <a:noFill/>
          </a:ln>
        </p:spPr>
      </p:pic>
      <p:sp>
        <p:nvSpPr>
          <p:cNvPr id="2063" name="CustomShape 6"/>
          <p:cNvSpPr/>
          <p:nvPr/>
        </p:nvSpPr>
        <p:spPr>
          <a:xfrm>
            <a:off x="532800" y="6159240"/>
            <a:ext cx="17033760" cy="34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3"/>
              </a:rPr>
              <a:t>https://public.tableau.com/views/BBCAudiencesTableauStyleGuide/HowTo?%3Aembed=y&amp;%3AshowVizHome=no&amp;%3Adisplay_count=y&amp;%3Adisplay_static_image=y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4" name="CustomShape 1"/>
          <p:cNvSpPr/>
          <p:nvPr/>
        </p:nvSpPr>
        <p:spPr>
          <a:xfrm>
            <a:off x="609480" y="273600"/>
            <a:ext cx="10969920" cy="1142280"/>
          </a:xfrm>
          <a:prstGeom prst="rect">
            <a:avLst/>
          </a:prstGeom>
          <a:noFill/>
          <a:ln>
            <a:noFill/>
          </a:ln>
        </p:spPr>
        <p:style>
          <a:lnRef idx="0"/>
          <a:fillRef idx="0"/>
          <a:effectRef idx="0"/>
          <a:fontRef idx="minor"/>
        </p:style>
      </p:sp>
      <p:sp>
        <p:nvSpPr>
          <p:cNvPr id="2065" name="CustomShape 2"/>
          <p:cNvSpPr/>
          <p:nvPr/>
        </p:nvSpPr>
        <p:spPr>
          <a:xfrm>
            <a:off x="609480" y="1604520"/>
            <a:ext cx="5351760" cy="1894320"/>
          </a:xfrm>
          <a:prstGeom prst="rect">
            <a:avLst/>
          </a:prstGeom>
          <a:noFill/>
          <a:ln>
            <a:noFill/>
          </a:ln>
        </p:spPr>
        <p:style>
          <a:lnRef idx="0"/>
          <a:fillRef idx="0"/>
          <a:effectRef idx="0"/>
          <a:fontRef idx="minor"/>
        </p:style>
      </p:sp>
      <p:sp>
        <p:nvSpPr>
          <p:cNvPr id="2066" name="CustomShape 3"/>
          <p:cNvSpPr/>
          <p:nvPr/>
        </p:nvSpPr>
        <p:spPr>
          <a:xfrm>
            <a:off x="6231960" y="1604520"/>
            <a:ext cx="5351760" cy="1894320"/>
          </a:xfrm>
          <a:prstGeom prst="rect">
            <a:avLst/>
          </a:prstGeom>
          <a:noFill/>
          <a:ln>
            <a:noFill/>
          </a:ln>
        </p:spPr>
        <p:style>
          <a:lnRef idx="0"/>
          <a:fillRef idx="0"/>
          <a:effectRef idx="0"/>
          <a:fontRef idx="minor"/>
        </p:style>
      </p:sp>
      <p:sp>
        <p:nvSpPr>
          <p:cNvPr id="2067" name="CustomShape 4"/>
          <p:cNvSpPr/>
          <p:nvPr/>
        </p:nvSpPr>
        <p:spPr>
          <a:xfrm>
            <a:off x="609480" y="3682080"/>
            <a:ext cx="5351760" cy="1894320"/>
          </a:xfrm>
          <a:prstGeom prst="rect">
            <a:avLst/>
          </a:prstGeom>
          <a:noFill/>
          <a:ln>
            <a:noFill/>
          </a:ln>
        </p:spPr>
        <p:style>
          <a:lnRef idx="0"/>
          <a:fillRef idx="0"/>
          <a:effectRef idx="0"/>
          <a:fontRef idx="minor"/>
        </p:style>
      </p:sp>
      <p:sp>
        <p:nvSpPr>
          <p:cNvPr id="2068" name="CustomShape 5"/>
          <p:cNvSpPr/>
          <p:nvPr/>
        </p:nvSpPr>
        <p:spPr>
          <a:xfrm>
            <a:off x="6231960" y="3682080"/>
            <a:ext cx="5351760" cy="1894320"/>
          </a:xfrm>
          <a:prstGeom prst="rect">
            <a:avLst/>
          </a:prstGeom>
          <a:noFill/>
          <a:ln>
            <a:noFill/>
          </a:ln>
        </p:spPr>
        <p:style>
          <a:lnRef idx="0"/>
          <a:fillRef idx="0"/>
          <a:effectRef idx="0"/>
          <a:fontRef idx="minor"/>
        </p:style>
      </p:sp>
      <p:pic>
        <p:nvPicPr>
          <p:cNvPr id="2069" name="" descr=""/>
          <p:cNvPicPr/>
          <p:nvPr/>
        </p:nvPicPr>
        <p:blipFill>
          <a:blip r:embed="rId1"/>
          <a:stretch/>
        </p:blipFill>
        <p:spPr>
          <a:xfrm>
            <a:off x="1703520" y="354960"/>
            <a:ext cx="8093880" cy="4976640"/>
          </a:xfrm>
          <a:prstGeom prst="rect">
            <a:avLst/>
          </a:prstGeom>
          <a:ln>
            <a:noFill/>
          </a:ln>
        </p:spPr>
      </p:pic>
      <p:sp>
        <p:nvSpPr>
          <p:cNvPr id="2070" name="CustomShape 6"/>
          <p:cNvSpPr/>
          <p:nvPr/>
        </p:nvSpPr>
        <p:spPr>
          <a:xfrm>
            <a:off x="885240" y="6264000"/>
            <a:ext cx="17565480" cy="34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https://public.tableau.com/views/BBCAudiencesTableauStyleGuide/LayoutLogic?%3Aembed=y&amp;%3AshowVizHome=no&amp;%3Adisplay_count=y&amp;%3Adisplay_static_image=y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1" name="CustomShape 1"/>
          <p:cNvSpPr/>
          <p:nvPr/>
        </p:nvSpPr>
        <p:spPr>
          <a:xfrm>
            <a:off x="45720" y="3265560"/>
            <a:ext cx="12111120" cy="344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https://help.tableau.com/current/pro/desktop/en-us/formatting_worksheet.htm#Copy_and_paste_worksheet_formatting</a:t>
            </a:r>
            <a:endParaRPr b="0" lang="en-US" sz="1800" spc="-1" strike="noStrike">
              <a:latin typeface="Arial"/>
            </a:endParaRPr>
          </a:p>
        </p:txBody>
      </p:sp>
      <p:sp>
        <p:nvSpPr>
          <p:cNvPr id="2072" name="CustomShape 2"/>
          <p:cNvSpPr/>
          <p:nvPr/>
        </p:nvSpPr>
        <p:spPr>
          <a:xfrm>
            <a:off x="435960" y="6191280"/>
            <a:ext cx="12175200" cy="34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1"/>
              </a:rPr>
              <a:t>https://help.tableau.com/current/pro/desktop/en-us/formatting_worksheet.htm#Copy_and_paste_worksheet_formatting</a:t>
            </a:r>
            <a:r>
              <a:rPr b="0" lang="en-US" sz="1800" spc="-1" strike="noStrike">
                <a:solidFill>
                  <a:srgbClr val="6eac1c"/>
                </a:solidFill>
                <a:latin typeface="Arial"/>
                <a:ea typeface="DejaVu Sans"/>
              </a:rPr>
              <a:t> </a:t>
            </a:r>
            <a:endParaRPr b="0" lang="en-US" sz="1800" spc="-1" strike="noStrike">
              <a:latin typeface="Arial"/>
            </a:endParaRPr>
          </a:p>
        </p:txBody>
      </p:sp>
      <p:pic>
        <p:nvPicPr>
          <p:cNvPr id="2073" name="" descr=""/>
          <p:cNvPicPr/>
          <p:nvPr/>
        </p:nvPicPr>
        <p:blipFill>
          <a:blip r:embed="rId2"/>
          <a:stretch/>
        </p:blipFill>
        <p:spPr>
          <a:xfrm>
            <a:off x="614880" y="1604520"/>
            <a:ext cx="10958400" cy="3974760"/>
          </a:xfrm>
          <a:prstGeom prst="rect">
            <a:avLst/>
          </a:prstGeom>
          <a:ln>
            <a:noFill/>
          </a:ln>
        </p:spPr>
      </p:pic>
      <p:sp>
        <p:nvSpPr>
          <p:cNvPr id="2074" name="CustomShape 3"/>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Formatting </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5" name="CustomShape 1"/>
          <p:cNvSpPr/>
          <p:nvPr/>
        </p:nvSpPr>
        <p:spPr>
          <a:xfrm>
            <a:off x="609480" y="221040"/>
            <a:ext cx="10967400" cy="12452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Non-aggregating numerical dimensions</a:t>
            </a:r>
            <a:br/>
            <a:endParaRPr b="0" lang="en-US" sz="4400" spc="-1" strike="noStrike">
              <a:latin typeface="Arial"/>
            </a:endParaRPr>
          </a:p>
        </p:txBody>
      </p:sp>
      <p:sp>
        <p:nvSpPr>
          <p:cNvPr id="2076" name="CustomShape 2"/>
          <p:cNvSpPr/>
          <p:nvPr/>
        </p:nvSpPr>
        <p:spPr>
          <a:xfrm>
            <a:off x="609480" y="1604520"/>
            <a:ext cx="10967400" cy="39722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u="sng">
                <a:solidFill>
                  <a:srgbClr val="0000ff"/>
                </a:solidFill>
                <a:uFillTx/>
                <a:latin typeface="Arial"/>
                <a:ea typeface="DejaVu Sans"/>
                <a:hlinkClick r:id="rId1"/>
              </a:rPr>
              <a:t>https://campus.datacamp.com/courses/analyzing-data-in-tableau/preparing-for-analysis?ex=2</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86"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caffeine, brewed coffee or tea?</a:t>
            </a:r>
            <a:endParaRPr b="0" lang="en-US" sz="4400" spc="-1" strike="noStrike">
              <a:latin typeface="Arial"/>
            </a:endParaRPr>
          </a:p>
        </p:txBody>
      </p:sp>
      <p:sp>
        <p:nvSpPr>
          <p:cNvPr id="1887" name="CustomShape 2"/>
          <p:cNvSpPr/>
          <p:nvPr/>
        </p:nvSpPr>
        <p:spPr>
          <a:xfrm>
            <a:off x="609480" y="1604520"/>
            <a:ext cx="5349960" cy="3972960"/>
          </a:xfrm>
          <a:prstGeom prst="rect">
            <a:avLst/>
          </a:prstGeom>
          <a:noFill/>
          <a:ln>
            <a:noFill/>
          </a:ln>
        </p:spPr>
        <p:style>
          <a:lnRef idx="0"/>
          <a:fillRef idx="0"/>
          <a:effectRef idx="0"/>
          <a:fontRef idx="minor"/>
        </p:style>
      </p:sp>
      <p:sp>
        <p:nvSpPr>
          <p:cNvPr id="1888" name="CustomShape 3"/>
          <p:cNvSpPr/>
          <p:nvPr/>
        </p:nvSpPr>
        <p:spPr>
          <a:xfrm>
            <a:off x="6231960" y="1604520"/>
            <a:ext cx="5349960" cy="3972960"/>
          </a:xfrm>
          <a:prstGeom prst="rect">
            <a:avLst/>
          </a:prstGeom>
          <a:noFill/>
          <a:ln>
            <a:noFill/>
          </a:ln>
        </p:spPr>
        <p:style>
          <a:lnRef idx="0"/>
          <a:fillRef idx="0"/>
          <a:effectRef idx="0"/>
          <a:fontRef idx="minor"/>
        </p:style>
      </p:sp>
      <p:pic>
        <p:nvPicPr>
          <p:cNvPr id="1889" name="" descr=""/>
          <p:cNvPicPr/>
          <p:nvPr/>
        </p:nvPicPr>
        <p:blipFill>
          <a:blip r:embed="rId1"/>
          <a:stretch/>
        </p:blipFill>
        <p:spPr>
          <a:xfrm>
            <a:off x="914400" y="1787040"/>
            <a:ext cx="9145080" cy="497520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7"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Dimensions and measures</a:t>
            </a:r>
            <a:endParaRPr b="0" lang="en-US" sz="4400" spc="-1" strike="noStrike">
              <a:latin typeface="Arial"/>
            </a:endParaRPr>
          </a:p>
        </p:txBody>
      </p:sp>
      <p:sp>
        <p:nvSpPr>
          <p:cNvPr id="2078" name="CustomShape 2"/>
          <p:cNvSpPr/>
          <p:nvPr/>
        </p:nvSpPr>
        <p:spPr>
          <a:xfrm>
            <a:off x="609480" y="1604520"/>
            <a:ext cx="10967400" cy="3972240"/>
          </a:xfrm>
          <a:prstGeom prst="rect">
            <a:avLst/>
          </a:prstGeom>
          <a:noFill/>
          <a:ln>
            <a:noFill/>
          </a:ln>
        </p:spPr>
        <p:style>
          <a:lnRef idx="0"/>
          <a:fillRef idx="0"/>
          <a:effectRef idx="0"/>
          <a:fontRef idx="minor"/>
        </p:style>
        <p:txBody>
          <a:bodyPr lIns="0" rIns="0" tIns="0" bIns="0" anchor="ctr">
            <a:noAutofit/>
          </a:bodyPr>
          <a:p>
            <a:pPr algn="ctr">
              <a:lnSpc>
                <a:spcPct val="100000"/>
              </a:lnSpc>
            </a:pPr>
            <a:endParaRPr b="0" lang="en-US" sz="1800" spc="-1" strike="noStrike">
              <a:latin typeface="Arial"/>
            </a:endParaRPr>
          </a:p>
          <a:p>
            <a:pPr algn="ctr">
              <a:lnSpc>
                <a:spcPct val="100000"/>
              </a:lnSpc>
            </a:pPr>
            <a:r>
              <a:rPr b="0" lang="en-US" sz="3200" spc="-1" strike="noStrike" u="sng">
                <a:solidFill>
                  <a:srgbClr val="0000ff"/>
                </a:solidFill>
                <a:uFillTx/>
                <a:latin typeface="Arial"/>
                <a:ea typeface="DejaVu Sans"/>
                <a:hlinkClick r:id="rId1"/>
              </a:rPr>
              <a:t>https://campus.datacamp.com/courses/introduction-to-tableau/getting-started-with-tableau?ex=6</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9"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Segmenting using dimensions</a:t>
            </a:r>
            <a:endParaRPr b="0" lang="en-US" sz="4400" spc="-1" strike="noStrike">
              <a:latin typeface="Arial"/>
            </a:endParaRPr>
          </a:p>
        </p:txBody>
      </p:sp>
      <p:sp>
        <p:nvSpPr>
          <p:cNvPr id="2080" name="CustomShape 2"/>
          <p:cNvSpPr/>
          <p:nvPr/>
        </p:nvSpPr>
        <p:spPr>
          <a:xfrm>
            <a:off x="609480" y="1604520"/>
            <a:ext cx="10967400" cy="397224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1896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https://campus.datacamp.com/courses/introduction-to-tableau/getting-started-with-tableau?ex=9</a:t>
            </a:r>
            <a:r>
              <a:rPr b="0" lang="en-US" sz="3200" spc="-1" strike="noStrike">
                <a:solidFill>
                  <a:srgbClr val="6eac1c"/>
                </a:solidFill>
                <a:latin typeface="Arial"/>
                <a:ea typeface="DejaVu Sans"/>
              </a:rPr>
              <a:t> </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1"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data validation</a:t>
            </a:r>
            <a:endParaRPr b="0" lang="en-US" sz="4400" spc="-1" strike="noStrike">
              <a:latin typeface="Arial"/>
            </a:endParaRPr>
          </a:p>
        </p:txBody>
      </p:sp>
      <p:sp>
        <p:nvSpPr>
          <p:cNvPr id="2082" name="CustomShape 2"/>
          <p:cNvSpPr/>
          <p:nvPr/>
        </p:nvSpPr>
        <p:spPr>
          <a:xfrm>
            <a:off x="609480" y="1604520"/>
            <a:ext cx="10967400" cy="3972240"/>
          </a:xfrm>
          <a:prstGeom prst="rect">
            <a:avLst/>
          </a:prstGeom>
          <a:noFill/>
          <a:ln>
            <a:noFill/>
          </a:ln>
        </p:spPr>
        <p:style>
          <a:lnRef idx="0"/>
          <a:fillRef idx="0"/>
          <a:effectRef idx="0"/>
          <a:fontRef idx="minor"/>
        </p:style>
      </p:sp>
      <p:pic>
        <p:nvPicPr>
          <p:cNvPr id="2083" name="" descr=""/>
          <p:cNvPicPr/>
          <p:nvPr/>
        </p:nvPicPr>
        <p:blipFill>
          <a:blip r:embed="rId1"/>
          <a:stretch/>
        </p:blipFill>
        <p:spPr>
          <a:xfrm>
            <a:off x="1524240" y="2377440"/>
            <a:ext cx="10175040" cy="301248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4"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Preparing data</a:t>
            </a:r>
            <a:endParaRPr b="0" lang="en-US" sz="4400" spc="-1" strike="noStrike">
              <a:latin typeface="Arial"/>
            </a:endParaRPr>
          </a:p>
        </p:txBody>
      </p:sp>
      <p:sp>
        <p:nvSpPr>
          <p:cNvPr id="2085" name="CustomShape 2"/>
          <p:cNvSpPr/>
          <p:nvPr/>
        </p:nvSpPr>
        <p:spPr>
          <a:xfrm>
            <a:off x="609480" y="1604520"/>
            <a:ext cx="10967400" cy="3972240"/>
          </a:xfrm>
          <a:prstGeom prst="rect">
            <a:avLst/>
          </a:prstGeom>
          <a:noFill/>
          <a:ln>
            <a:noFill/>
          </a:ln>
        </p:spPr>
        <p:style>
          <a:lnRef idx="0"/>
          <a:fillRef idx="0"/>
          <a:effectRef idx="0"/>
          <a:fontRef idx="minor"/>
        </p:style>
      </p:sp>
      <p:pic>
        <p:nvPicPr>
          <p:cNvPr id="2086" name="" descr=""/>
          <p:cNvPicPr/>
          <p:nvPr/>
        </p:nvPicPr>
        <p:blipFill>
          <a:blip r:embed="rId1"/>
          <a:stretch/>
        </p:blipFill>
        <p:spPr>
          <a:xfrm>
            <a:off x="1432800" y="1772280"/>
            <a:ext cx="9534960" cy="471492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7"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Cleaning up</a:t>
            </a:r>
            <a:endParaRPr b="0" lang="en-US" sz="4400" spc="-1" strike="noStrike">
              <a:latin typeface="Arial"/>
            </a:endParaRPr>
          </a:p>
        </p:txBody>
      </p:sp>
      <p:sp>
        <p:nvSpPr>
          <p:cNvPr id="2088" name="CustomShape 2"/>
          <p:cNvSpPr/>
          <p:nvPr/>
        </p:nvSpPr>
        <p:spPr>
          <a:xfrm>
            <a:off x="609480" y="1604520"/>
            <a:ext cx="10967400" cy="3972240"/>
          </a:xfrm>
          <a:prstGeom prst="rect">
            <a:avLst/>
          </a:prstGeom>
          <a:noFill/>
          <a:ln>
            <a:noFill/>
          </a:ln>
        </p:spPr>
        <p:style>
          <a:lnRef idx="0"/>
          <a:fillRef idx="0"/>
          <a:effectRef idx="0"/>
          <a:fontRef idx="minor"/>
        </p:style>
        <p:txBody>
          <a:bodyPr lIns="0" rIns="0" tIns="0" bIns="0">
            <a:normAutofit/>
          </a:bodyPr>
          <a:p>
            <a:pPr marL="432000" indent="-31896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https://campus.datacamp.com/courses/analyzing-data-in-tableau/preparing-for-analysis?ex=4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9"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Calculating </a:t>
            </a:r>
            <a:endParaRPr b="0" lang="en-US" sz="4400" spc="-1" strike="noStrike">
              <a:latin typeface="Arial"/>
            </a:endParaRPr>
          </a:p>
        </p:txBody>
      </p:sp>
      <p:sp>
        <p:nvSpPr>
          <p:cNvPr id="2090" name="CustomShape 2"/>
          <p:cNvSpPr/>
          <p:nvPr/>
        </p:nvSpPr>
        <p:spPr>
          <a:xfrm>
            <a:off x="609480" y="1604520"/>
            <a:ext cx="10967400" cy="3972240"/>
          </a:xfrm>
          <a:prstGeom prst="rect">
            <a:avLst/>
          </a:prstGeom>
          <a:noFill/>
          <a:ln>
            <a:noFill/>
          </a:ln>
        </p:spPr>
        <p:style>
          <a:lnRef idx="0"/>
          <a:fillRef idx="0"/>
          <a:effectRef idx="0"/>
          <a:fontRef idx="minor"/>
        </p:style>
        <p:txBody>
          <a:bodyPr lIns="0" rIns="0" tIns="0" bIns="0">
            <a:normAutofit/>
          </a:bodyPr>
          <a:p>
            <a:pPr marL="432000" indent="-31896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https://campus.datacamp.com/courses/analyzing-data-in-tableau/preparing-for-analysis?ex=7</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1"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Slicing and dicing</a:t>
            </a:r>
            <a:endParaRPr b="0" lang="en-US" sz="4400" spc="-1" strike="noStrike">
              <a:latin typeface="Arial"/>
            </a:endParaRPr>
          </a:p>
        </p:txBody>
      </p:sp>
      <p:sp>
        <p:nvSpPr>
          <p:cNvPr id="2092" name="CustomShape 2"/>
          <p:cNvSpPr/>
          <p:nvPr/>
        </p:nvSpPr>
        <p:spPr>
          <a:xfrm>
            <a:off x="609480" y="1604520"/>
            <a:ext cx="10967400" cy="3972240"/>
          </a:xfrm>
          <a:prstGeom prst="rect">
            <a:avLst/>
          </a:prstGeom>
          <a:noFill/>
          <a:ln>
            <a:noFill/>
          </a:ln>
        </p:spPr>
        <p:style>
          <a:lnRef idx="0"/>
          <a:fillRef idx="0"/>
          <a:effectRef idx="0"/>
          <a:fontRef idx="minor"/>
        </p:style>
        <p:txBody>
          <a:bodyPr lIns="0" rIns="0" tIns="0" bIns="0">
            <a:normAutofit/>
          </a:bodyPr>
          <a:p>
            <a:pPr marL="432000" indent="-31896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https://campus.datacamp.com/courses/analyzing-data-in-tableau/preparing-for-analysis?ex=14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3"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treemap</a:t>
            </a:r>
            <a:endParaRPr b="0" lang="en-US" sz="4400" spc="-1" strike="noStrike">
              <a:latin typeface="Arial"/>
            </a:endParaRPr>
          </a:p>
        </p:txBody>
      </p:sp>
      <p:sp>
        <p:nvSpPr>
          <p:cNvPr id="2094" name="CustomShape 2"/>
          <p:cNvSpPr/>
          <p:nvPr/>
        </p:nvSpPr>
        <p:spPr>
          <a:xfrm>
            <a:off x="609480" y="1604520"/>
            <a:ext cx="10967400" cy="3972240"/>
          </a:xfrm>
          <a:prstGeom prst="rect">
            <a:avLst/>
          </a:prstGeom>
          <a:noFill/>
          <a:ln>
            <a:noFill/>
          </a:ln>
        </p:spPr>
        <p:style>
          <a:lnRef idx="0"/>
          <a:fillRef idx="0"/>
          <a:effectRef idx="0"/>
          <a:fontRef idx="minor"/>
        </p:style>
        <p:txBody>
          <a:bodyPr lIns="0" rIns="0" tIns="0" bIns="0">
            <a:normAutofit/>
          </a:bodyPr>
          <a:p>
            <a:pPr marL="432000" indent="-31896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https://campus.datacamp.com/courses/analyzing-data-in-tableau/preparing-for-analysis?ex=16</a:t>
            </a:r>
            <a:r>
              <a:rPr b="0" lang="en-US" sz="3200" spc="-1" strike="noStrike">
                <a:solidFill>
                  <a:srgbClr val="6eac1c"/>
                </a:solidFill>
                <a:latin typeface="Arial"/>
                <a:ea typeface="DejaVu Sans"/>
              </a:rPr>
              <a:t> </a:t>
            </a:r>
            <a:endParaRPr b="0" lang="en-US" sz="3200" spc="-1" strike="noStrike">
              <a:latin typeface="Arial"/>
            </a:endParaRPr>
          </a:p>
          <a:p>
            <a:pPr marL="432000" indent="-31896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Nice exercise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5"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Solve it ur way</a:t>
            </a:r>
            <a:endParaRPr b="0" lang="en-US" sz="4400" spc="-1" strike="noStrike">
              <a:latin typeface="Arial"/>
            </a:endParaRPr>
          </a:p>
        </p:txBody>
      </p:sp>
      <p:sp>
        <p:nvSpPr>
          <p:cNvPr id="2096" name="CustomShape 2"/>
          <p:cNvSpPr/>
          <p:nvPr/>
        </p:nvSpPr>
        <p:spPr>
          <a:xfrm>
            <a:off x="609480" y="1604520"/>
            <a:ext cx="10967400" cy="3972240"/>
          </a:xfrm>
          <a:prstGeom prst="rect">
            <a:avLst/>
          </a:prstGeom>
          <a:noFill/>
          <a:ln>
            <a:noFill/>
          </a:ln>
        </p:spPr>
        <p:style>
          <a:lnRef idx="0"/>
          <a:fillRef idx="0"/>
          <a:effectRef idx="0"/>
          <a:fontRef idx="minor"/>
        </p:style>
        <p:txBody>
          <a:bodyPr lIns="0" rIns="0" tIns="0" bIns="0">
            <a:normAutofit/>
          </a:bodyPr>
          <a:p>
            <a:pPr marL="432000" indent="-31896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https://campus.datacamp.com/courses/analyzing-data-in-tableau/preparing-for-analysis?ex=18</a:t>
            </a:r>
            <a:r>
              <a:rPr b="0" lang="en-US" sz="3200" spc="-1" strike="noStrike">
                <a:solidFill>
                  <a:srgbClr val="6eac1c"/>
                </a:solidFill>
                <a:latin typeface="Arial"/>
                <a:ea typeface="DejaVu Sans"/>
              </a:rPr>
              <a:t> </a:t>
            </a:r>
            <a:endParaRPr b="0" lang="en-US" sz="3200" spc="-1" strike="noStrike">
              <a:latin typeface="Arial"/>
            </a:endParaRPr>
          </a:p>
          <a:p>
            <a:pPr marL="432000" indent="-31896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7" name="CustomShape 1"/>
          <p:cNvSpPr/>
          <p:nvPr/>
        </p:nvSpPr>
        <p:spPr>
          <a:xfrm>
            <a:off x="609480" y="273600"/>
            <a:ext cx="10967400" cy="1139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Datacamp course </a:t>
            </a:r>
            <a:endParaRPr b="0" lang="en-US" sz="4400" spc="-1" strike="noStrike">
              <a:latin typeface="Arial"/>
            </a:endParaRPr>
          </a:p>
        </p:txBody>
      </p:sp>
      <p:sp>
        <p:nvSpPr>
          <p:cNvPr id="2098" name="CustomShape 2"/>
          <p:cNvSpPr/>
          <p:nvPr/>
        </p:nvSpPr>
        <p:spPr>
          <a:xfrm>
            <a:off x="609480" y="1568520"/>
            <a:ext cx="10967400" cy="397224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18960">
              <a:lnSpc>
                <a:spcPct val="100000"/>
              </a:lnSpc>
              <a:spcBef>
                <a:spcPts val="1417"/>
              </a:spcBef>
              <a:buClr>
                <a:srgbClr val="000000"/>
              </a:buClr>
              <a:buSzPct val="45000"/>
              <a:buFont typeface="Wingdings" charset="2"/>
              <a:buChar char=""/>
            </a:pPr>
            <a:r>
              <a:rPr b="0" lang="en-US" sz="3200" spc="-1" strike="noStrike" u="sng" baseline="-33000">
                <a:solidFill>
                  <a:srgbClr val="0000ff"/>
                </a:solidFill>
                <a:uFillTx/>
                <a:latin typeface="Arial"/>
                <a:ea typeface="DejaVu Sans"/>
                <a:hlinkClick r:id="rId1"/>
              </a:rPr>
              <a:t>https://app.datacamp.com/learn/courses/case-study-analyzing-customer-churn-in-tableau</a:t>
            </a:r>
            <a:r>
              <a:rPr b="0" lang="en-US" sz="3200" spc="-1" strike="noStrike" baseline="-33000">
                <a:solidFill>
                  <a:srgbClr val="6eac1c"/>
                </a:solidFill>
                <a:latin typeface="Arial"/>
                <a:ea typeface="DejaVu Sans"/>
              </a:rPr>
              <a:t> </a:t>
            </a:r>
            <a:endParaRPr b="0" lang="en-US" sz="3200" spc="-1" strike="noStrike">
              <a:latin typeface="Arial"/>
            </a:endParaRPr>
          </a:p>
        </p:txBody>
      </p:sp>
      <p:pic>
        <p:nvPicPr>
          <p:cNvPr id="2099" name="" descr=""/>
          <p:cNvPicPr/>
          <p:nvPr/>
        </p:nvPicPr>
        <p:blipFill>
          <a:blip r:embed="rId2"/>
          <a:stretch/>
        </p:blipFill>
        <p:spPr>
          <a:xfrm>
            <a:off x="2055960" y="2834640"/>
            <a:ext cx="8271720" cy="21186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0" name="CustomShape 1"/>
          <p:cNvSpPr/>
          <p:nvPr/>
        </p:nvSpPr>
        <p:spPr>
          <a:xfrm>
            <a:off x="609480" y="273600"/>
            <a:ext cx="10967400" cy="1139760"/>
          </a:xfrm>
          <a:prstGeom prst="rect">
            <a:avLst/>
          </a:prstGeom>
          <a:noFill/>
          <a:ln>
            <a:noFill/>
          </a:ln>
        </p:spPr>
        <p:style>
          <a:lnRef idx="0"/>
          <a:fillRef idx="0"/>
          <a:effectRef idx="0"/>
          <a:fontRef idx="minor"/>
        </p:style>
      </p:sp>
      <p:sp>
        <p:nvSpPr>
          <p:cNvPr id="1891" name="CustomShape 2"/>
          <p:cNvSpPr/>
          <p:nvPr/>
        </p:nvSpPr>
        <p:spPr>
          <a:xfrm>
            <a:off x="609480" y="1604520"/>
            <a:ext cx="5349960" cy="3972960"/>
          </a:xfrm>
          <a:prstGeom prst="rect">
            <a:avLst/>
          </a:prstGeom>
          <a:noFill/>
          <a:ln>
            <a:noFill/>
          </a:ln>
        </p:spPr>
        <p:style>
          <a:lnRef idx="0"/>
          <a:fillRef idx="0"/>
          <a:effectRef idx="0"/>
          <a:fontRef idx="minor"/>
        </p:style>
      </p:sp>
      <p:sp>
        <p:nvSpPr>
          <p:cNvPr id="1892" name="CustomShape 3"/>
          <p:cNvSpPr/>
          <p:nvPr/>
        </p:nvSpPr>
        <p:spPr>
          <a:xfrm>
            <a:off x="6231960" y="1604520"/>
            <a:ext cx="5349960" cy="3972960"/>
          </a:xfrm>
          <a:prstGeom prst="rect">
            <a:avLst/>
          </a:prstGeom>
          <a:noFill/>
          <a:ln>
            <a:noFill/>
          </a:ln>
        </p:spPr>
        <p:style>
          <a:lnRef idx="0"/>
          <a:fillRef idx="0"/>
          <a:effectRef idx="0"/>
          <a:fontRef idx="minor"/>
        </p:style>
      </p:sp>
      <p:pic>
        <p:nvPicPr>
          <p:cNvPr id="1893" name="" descr=""/>
          <p:cNvPicPr/>
          <p:nvPr/>
        </p:nvPicPr>
        <p:blipFill>
          <a:blip r:embed="rId1"/>
          <a:stretch/>
        </p:blipFill>
        <p:spPr>
          <a:xfrm>
            <a:off x="1890000" y="1924560"/>
            <a:ext cx="8529840" cy="447192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0" name="CustomShape 1"/>
          <p:cNvSpPr/>
          <p:nvPr/>
        </p:nvSpPr>
        <p:spPr>
          <a:xfrm>
            <a:off x="609480" y="273600"/>
            <a:ext cx="10967400" cy="1139760"/>
          </a:xfrm>
          <a:prstGeom prst="rect">
            <a:avLst/>
          </a:prstGeom>
          <a:noFill/>
          <a:ln>
            <a:noFill/>
          </a:ln>
        </p:spPr>
        <p:style>
          <a:lnRef idx="0"/>
          <a:fillRef idx="0"/>
          <a:effectRef idx="0"/>
          <a:fontRef idx="minor"/>
        </p:style>
      </p:sp>
      <p:pic>
        <p:nvPicPr>
          <p:cNvPr id="2101" name="" descr=""/>
          <p:cNvPicPr/>
          <p:nvPr/>
        </p:nvPicPr>
        <p:blipFill>
          <a:blip r:embed="rId1"/>
          <a:stretch/>
        </p:blipFill>
        <p:spPr>
          <a:xfrm>
            <a:off x="3200400" y="2149200"/>
            <a:ext cx="5986440" cy="3973320"/>
          </a:xfrm>
          <a:prstGeom prst="rect">
            <a:avLst/>
          </a:prstGeom>
          <a:ln>
            <a:noFill/>
          </a:ln>
        </p:spPr>
      </p:pic>
      <p:sp>
        <p:nvSpPr>
          <p:cNvPr id="2102" name="CustomShape 2"/>
          <p:cNvSpPr/>
          <p:nvPr/>
        </p:nvSpPr>
        <p:spPr>
          <a:xfrm>
            <a:off x="609480" y="273600"/>
            <a:ext cx="10968480" cy="11408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How to?</a:t>
            </a:r>
            <a:endParaRPr b="0" lang="en-US" sz="4400" spc="-1" strike="noStrike">
              <a:latin typeface="Arial"/>
            </a:endParaRPr>
          </a:p>
        </p:txBody>
      </p:sp>
      <p:sp>
        <p:nvSpPr>
          <p:cNvPr id="2103" name="CustomShape 3"/>
          <p:cNvSpPr/>
          <p:nvPr/>
        </p:nvSpPr>
        <p:spPr>
          <a:xfrm>
            <a:off x="457200" y="6492240"/>
            <a:ext cx="8570880" cy="342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2"/>
              </a:rPr>
              <a:t>https://www.youtube.com/playlist?list=PL_t5OlLHbVGxFSiWXUsEQrDPvFd1Nhxiu</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4" name="CustomShape 1"/>
          <p:cNvSpPr/>
          <p:nvPr/>
        </p:nvSpPr>
        <p:spPr>
          <a:xfrm>
            <a:off x="609480" y="273600"/>
            <a:ext cx="10968480" cy="11408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KimberlyFessel</a:t>
            </a:r>
            <a:endParaRPr b="0" lang="en-US" sz="4400" spc="-1" strike="noStrike">
              <a:latin typeface="Arial"/>
            </a:endParaRPr>
          </a:p>
        </p:txBody>
      </p:sp>
      <p:sp>
        <p:nvSpPr>
          <p:cNvPr id="2105" name="CustomShape 2"/>
          <p:cNvSpPr/>
          <p:nvPr/>
        </p:nvSpPr>
        <p:spPr>
          <a:xfrm>
            <a:off x="609480" y="1568520"/>
            <a:ext cx="10968480" cy="39733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https://www.youtube.com/watch?v=uZlMNUPA26E</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6" name="CustomShape 1"/>
          <p:cNvSpPr/>
          <p:nvPr/>
        </p:nvSpPr>
        <p:spPr>
          <a:xfrm>
            <a:off x="609480" y="273600"/>
            <a:ext cx="10968480" cy="11408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Tailored training</a:t>
            </a:r>
            <a:endParaRPr b="0" lang="en-US" sz="4400" spc="-1" strike="noStrike">
              <a:latin typeface="Arial"/>
            </a:endParaRPr>
          </a:p>
        </p:txBody>
      </p:sp>
      <p:sp>
        <p:nvSpPr>
          <p:cNvPr id="2107" name="CustomShape 2"/>
          <p:cNvSpPr/>
          <p:nvPr/>
        </p:nvSpPr>
        <p:spPr>
          <a:xfrm>
            <a:off x="609480" y="1604520"/>
            <a:ext cx="10968480" cy="39733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1"/>
              </a:rPr>
              <a:t>https://www.tableau.com/learn/learning-quiz</a:t>
            </a:r>
            <a:r>
              <a:rPr b="0" lang="en-US" sz="3200" spc="-1" strike="noStrike">
                <a:solidFill>
                  <a:srgbClr val="6eac1c"/>
                </a:solidFill>
                <a:latin typeface="Arial"/>
                <a:ea typeface="DejaVu Sans"/>
              </a:rPr>
              <a:t> </a:t>
            </a:r>
            <a:endParaRPr b="0" lang="en-US" sz="3200" spc="-1" strike="noStrike">
              <a:latin typeface="Arial"/>
            </a:endParaRPr>
          </a:p>
        </p:txBody>
      </p:sp>
      <p:pic>
        <p:nvPicPr>
          <p:cNvPr id="2108" name="" descr=""/>
          <p:cNvPicPr/>
          <p:nvPr/>
        </p:nvPicPr>
        <p:blipFill>
          <a:blip r:embed="rId2"/>
          <a:stretch/>
        </p:blipFill>
        <p:spPr>
          <a:xfrm>
            <a:off x="270720" y="3017880"/>
            <a:ext cx="11521080" cy="319608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9" name="CustomShape 1"/>
          <p:cNvSpPr/>
          <p:nvPr/>
        </p:nvSpPr>
        <p:spPr>
          <a:xfrm>
            <a:off x="1202760" y="284040"/>
            <a:ext cx="9781920" cy="1506600"/>
          </a:xfrm>
          <a:prstGeom prst="rect">
            <a:avLst/>
          </a:prstGeom>
          <a:noFill/>
          <a:ln>
            <a:noFill/>
          </a:ln>
        </p:spPr>
        <p:style>
          <a:lnRef idx="0"/>
          <a:fillRef idx="0"/>
          <a:effectRef idx="0"/>
          <a:fontRef idx="minor"/>
        </p:style>
        <p:txBody>
          <a:bodyPr lIns="0" rIns="0" tIns="0" bIns="0" anchor="ctr">
            <a:noAutofit/>
          </a:bodyPr>
          <a:p>
            <a:pPr algn="ct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pic>
        <p:nvPicPr>
          <p:cNvPr id="2110" name="" descr=""/>
          <p:cNvPicPr/>
          <p:nvPr/>
        </p:nvPicPr>
        <p:blipFill>
          <a:blip r:embed="rId1"/>
          <a:stretch/>
        </p:blipFill>
        <p:spPr>
          <a:xfrm>
            <a:off x="1202760" y="3348000"/>
            <a:ext cx="4772520" cy="1530720"/>
          </a:xfrm>
          <a:prstGeom prst="rect">
            <a:avLst/>
          </a:prstGeom>
          <a:ln>
            <a:noFill/>
          </a:ln>
        </p:spPr>
      </p:pic>
      <p:pic>
        <p:nvPicPr>
          <p:cNvPr id="2111" name="" descr=""/>
          <p:cNvPicPr/>
          <p:nvPr/>
        </p:nvPicPr>
        <p:blipFill>
          <a:blip r:embed="rId2"/>
          <a:stretch/>
        </p:blipFill>
        <p:spPr>
          <a:xfrm>
            <a:off x="6216120" y="2377800"/>
            <a:ext cx="4772520" cy="1271520"/>
          </a:xfrm>
          <a:prstGeom prst="rect">
            <a:avLst/>
          </a:prstGeom>
          <a:ln>
            <a:noFill/>
          </a:ln>
        </p:spPr>
      </p:pic>
      <p:sp>
        <p:nvSpPr>
          <p:cNvPr id="2112" name="CustomShape 2"/>
          <p:cNvSpPr/>
          <p:nvPr/>
        </p:nvSpPr>
        <p:spPr>
          <a:xfrm>
            <a:off x="6216120" y="4208400"/>
            <a:ext cx="4772520" cy="200412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200" spc="-1" strike="noStrike">
                <a:solidFill>
                  <a:srgbClr val="ffffff"/>
                </a:solidFill>
                <a:latin typeface="Corbel"/>
                <a:ea typeface="DejaVu San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3" name="CustomShape 1"/>
          <p:cNvSpPr/>
          <p:nvPr/>
        </p:nvSpPr>
        <p:spPr>
          <a:xfrm>
            <a:off x="1202760" y="284040"/>
            <a:ext cx="9781920" cy="1506600"/>
          </a:xfrm>
          <a:prstGeom prst="rect">
            <a:avLst/>
          </a:prstGeom>
          <a:noFill/>
          <a:ln>
            <a:noFill/>
          </a:ln>
        </p:spPr>
        <p:style>
          <a:lnRef idx="0"/>
          <a:fillRef idx="0"/>
          <a:effectRef idx="0"/>
          <a:fontRef idx="minor"/>
        </p:style>
        <p:txBody>
          <a:bodyPr lIns="0" rIns="0" tIns="0" bIns="0" anchor="ctr">
            <a:noAutofit/>
          </a:bodyPr>
          <a:p>
            <a:pPr algn="ct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pic>
        <p:nvPicPr>
          <p:cNvPr id="2114" name="" descr=""/>
          <p:cNvPicPr/>
          <p:nvPr/>
        </p:nvPicPr>
        <p:blipFill>
          <a:blip r:embed="rId1"/>
          <a:stretch/>
        </p:blipFill>
        <p:spPr>
          <a:xfrm>
            <a:off x="1202760" y="3348000"/>
            <a:ext cx="4772520" cy="1530720"/>
          </a:xfrm>
          <a:prstGeom prst="rect">
            <a:avLst/>
          </a:prstGeom>
          <a:ln>
            <a:noFill/>
          </a:ln>
        </p:spPr>
      </p:pic>
      <p:pic>
        <p:nvPicPr>
          <p:cNvPr id="2115" name="" descr=""/>
          <p:cNvPicPr/>
          <p:nvPr/>
        </p:nvPicPr>
        <p:blipFill>
          <a:blip r:embed="rId2"/>
          <a:stretch/>
        </p:blipFill>
        <p:spPr>
          <a:xfrm>
            <a:off x="6216120" y="2377800"/>
            <a:ext cx="4772520" cy="1271520"/>
          </a:xfrm>
          <a:prstGeom prst="rect">
            <a:avLst/>
          </a:prstGeom>
          <a:ln>
            <a:noFill/>
          </a:ln>
        </p:spPr>
      </p:pic>
      <p:pic>
        <p:nvPicPr>
          <p:cNvPr id="2116" name="" descr=""/>
          <p:cNvPicPr/>
          <p:nvPr/>
        </p:nvPicPr>
        <p:blipFill>
          <a:blip r:embed="rId3"/>
          <a:stretch/>
        </p:blipFill>
        <p:spPr>
          <a:xfrm>
            <a:off x="6217920" y="4208400"/>
            <a:ext cx="4844520" cy="200412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7" name="CustomShape 1"/>
          <p:cNvSpPr/>
          <p:nvPr/>
        </p:nvSpPr>
        <p:spPr>
          <a:xfrm>
            <a:off x="1202760" y="284040"/>
            <a:ext cx="9781920" cy="15066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3600" spc="-1" strike="noStrike">
                <a:solidFill>
                  <a:srgbClr val="ffffff"/>
                </a:solidFill>
                <a:latin typeface="Corbel"/>
                <a:ea typeface="DejaVu Sans"/>
              </a:rPr>
              <a:t>Dataset 3 </a:t>
            </a:r>
            <a:endParaRPr b="0" lang="en-US" sz="3600" spc="-1" strike="noStrike">
              <a:latin typeface="Arial"/>
            </a:endParaRPr>
          </a:p>
        </p:txBody>
      </p:sp>
      <p:pic>
        <p:nvPicPr>
          <p:cNvPr id="2118" name="" descr=""/>
          <p:cNvPicPr/>
          <p:nvPr/>
        </p:nvPicPr>
        <p:blipFill>
          <a:blip r:embed="rId1"/>
          <a:stretch/>
        </p:blipFill>
        <p:spPr>
          <a:xfrm>
            <a:off x="1838160" y="2814840"/>
            <a:ext cx="8513280" cy="1226520"/>
          </a:xfrm>
          <a:prstGeom prst="rect">
            <a:avLst/>
          </a:prstGeom>
          <a:ln>
            <a:noFill/>
          </a:ln>
        </p:spPr>
      </p:pic>
      <p:sp>
        <p:nvSpPr>
          <p:cNvPr id="2119" name="CustomShape 2"/>
          <p:cNvSpPr/>
          <p:nvPr/>
        </p:nvSpPr>
        <p:spPr>
          <a:xfrm>
            <a:off x="1202760" y="2011680"/>
            <a:ext cx="9781920" cy="420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0" name="CustomShape 1"/>
          <p:cNvSpPr/>
          <p:nvPr/>
        </p:nvSpPr>
        <p:spPr>
          <a:xfrm>
            <a:off x="1202760" y="284040"/>
            <a:ext cx="9781920" cy="15066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Corbel"/>
                <a:ea typeface="DejaVu Sans"/>
              </a:rPr>
              <a:t>Dataset 2</a:t>
            </a:r>
            <a:endParaRPr b="0" lang="en-US" sz="4000" spc="-1" strike="noStrike">
              <a:latin typeface="Arial"/>
            </a:endParaRPr>
          </a:p>
        </p:txBody>
      </p:sp>
      <p:sp>
        <p:nvSpPr>
          <p:cNvPr id="2121" name="CustomShape 2"/>
          <p:cNvSpPr/>
          <p:nvPr/>
        </p:nvSpPr>
        <p:spPr>
          <a:xfrm>
            <a:off x="1202760" y="2011680"/>
            <a:ext cx="9781920" cy="4204080"/>
          </a:xfrm>
          <a:prstGeom prst="rect">
            <a:avLst/>
          </a:prstGeom>
          <a:noFill/>
          <a:ln>
            <a:noFill/>
          </a:ln>
        </p:spPr>
        <p:style>
          <a:lnRef idx="0"/>
          <a:fillRef idx="0"/>
          <a:effectRef idx="0"/>
          <a:fontRef idx="minor"/>
        </p:style>
      </p:sp>
      <p:pic>
        <p:nvPicPr>
          <p:cNvPr id="2122" name="" descr=""/>
          <p:cNvPicPr/>
          <p:nvPr/>
        </p:nvPicPr>
        <p:blipFill>
          <a:blip r:embed="rId1"/>
          <a:stretch/>
        </p:blipFill>
        <p:spPr>
          <a:xfrm>
            <a:off x="1790640" y="3124440"/>
            <a:ext cx="8608320" cy="607320"/>
          </a:xfrm>
          <a:prstGeom prst="rect">
            <a:avLst/>
          </a:prstGeom>
          <a:ln>
            <a:noFill/>
          </a:ln>
        </p:spPr>
      </p:pic>
      <p:pic>
        <p:nvPicPr>
          <p:cNvPr id="2123" name="" descr=""/>
          <p:cNvPicPr/>
          <p:nvPr/>
        </p:nvPicPr>
        <p:blipFill>
          <a:blip r:embed="rId2"/>
          <a:stretch/>
        </p:blipFill>
        <p:spPr>
          <a:xfrm>
            <a:off x="1463040" y="4545720"/>
            <a:ext cx="9294120" cy="112176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4" name="" descr=""/>
          <p:cNvPicPr/>
          <p:nvPr/>
        </p:nvPicPr>
        <p:blipFill>
          <a:blip r:embed="rId1"/>
          <a:stretch/>
        </p:blipFill>
        <p:spPr>
          <a:xfrm>
            <a:off x="2289960" y="2011320"/>
            <a:ext cx="7607160" cy="4204080"/>
          </a:xfrm>
          <a:prstGeom prst="rect">
            <a:avLst/>
          </a:prstGeom>
          <a:ln>
            <a:noFill/>
          </a:ln>
        </p:spPr>
      </p:pic>
      <p:sp>
        <p:nvSpPr>
          <p:cNvPr id="2125" name="CustomShape 1"/>
          <p:cNvSpPr/>
          <p:nvPr/>
        </p:nvSpPr>
        <p:spPr>
          <a:xfrm>
            <a:off x="1202760" y="284040"/>
            <a:ext cx="9781920" cy="15066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6" name="" descr=""/>
          <p:cNvPicPr/>
          <p:nvPr/>
        </p:nvPicPr>
        <p:blipFill>
          <a:blip r:embed="rId1"/>
          <a:stretch/>
        </p:blipFill>
        <p:spPr>
          <a:xfrm>
            <a:off x="1202400" y="2479680"/>
            <a:ext cx="9781920" cy="3267360"/>
          </a:xfrm>
          <a:prstGeom prst="rect">
            <a:avLst/>
          </a:prstGeom>
          <a:ln>
            <a:noFill/>
          </a:ln>
        </p:spPr>
      </p:pic>
      <p:sp>
        <p:nvSpPr>
          <p:cNvPr id="2127" name="CustomShape 1"/>
          <p:cNvSpPr/>
          <p:nvPr/>
        </p:nvSpPr>
        <p:spPr>
          <a:xfrm>
            <a:off x="1202760" y="284040"/>
            <a:ext cx="9781920" cy="15066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600" spc="-1" strike="noStrike">
                <a:solidFill>
                  <a:srgbClr val="ffffff"/>
                </a:solidFill>
                <a:latin typeface="Corbel"/>
                <a:ea typeface="DejaVu Sans"/>
              </a:rPr>
              <a:t>Rubric</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8" name="" descr=""/>
          <p:cNvPicPr/>
          <p:nvPr/>
        </p:nvPicPr>
        <p:blipFill>
          <a:blip r:embed="rId1"/>
          <a:stretch/>
        </p:blipFill>
        <p:spPr>
          <a:xfrm>
            <a:off x="457200" y="2194560"/>
            <a:ext cx="11062440" cy="1186920"/>
          </a:xfrm>
          <a:prstGeom prst="rect">
            <a:avLst/>
          </a:prstGeom>
          <a:ln>
            <a:noFill/>
          </a:ln>
        </p:spPr>
      </p:pic>
      <p:sp>
        <p:nvSpPr>
          <p:cNvPr id="2129" name="CustomShape 1"/>
          <p:cNvSpPr/>
          <p:nvPr/>
        </p:nvSpPr>
        <p:spPr>
          <a:xfrm>
            <a:off x="1202760" y="284040"/>
            <a:ext cx="9781920" cy="1506600"/>
          </a:xfrm>
          <a:prstGeom prst="rect">
            <a:avLst/>
          </a:prstGeom>
          <a:noFill/>
          <a:ln>
            <a:noFill/>
          </a:ln>
        </p:spPr>
        <p:style>
          <a:lnRef idx="0"/>
          <a:fillRef idx="0"/>
          <a:effectRef idx="0"/>
          <a:fontRef idx="minor"/>
        </p:style>
      </p:sp>
      <p:pic>
        <p:nvPicPr>
          <p:cNvPr id="2130" name="" descr=""/>
          <p:cNvPicPr/>
          <p:nvPr/>
        </p:nvPicPr>
        <p:blipFill>
          <a:blip r:embed="rId2"/>
          <a:stretch/>
        </p:blipFill>
        <p:spPr>
          <a:xfrm>
            <a:off x="457200" y="3931920"/>
            <a:ext cx="10766880" cy="840960"/>
          </a:xfrm>
          <a:prstGeom prst="rect">
            <a:avLst/>
          </a:prstGeom>
          <a:ln>
            <a:noFill/>
          </a:ln>
        </p:spPr>
      </p:pic>
      <p:pic>
        <p:nvPicPr>
          <p:cNvPr id="2131" name="" descr=""/>
          <p:cNvPicPr/>
          <p:nvPr/>
        </p:nvPicPr>
        <p:blipFill>
          <a:blip r:embed="rId3"/>
          <a:stretch/>
        </p:blipFill>
        <p:spPr>
          <a:xfrm>
            <a:off x="569880" y="5509440"/>
            <a:ext cx="10218240" cy="798120"/>
          </a:xfrm>
          <a:prstGeom prst="rect">
            <a:avLst/>
          </a:prstGeom>
          <a:ln>
            <a:noFill/>
          </a:ln>
        </p:spPr>
      </p:pic>
      <p:sp>
        <p:nvSpPr>
          <p:cNvPr id="2132" name="CustomShape 2"/>
          <p:cNvSpPr/>
          <p:nvPr/>
        </p:nvSpPr>
        <p:spPr>
          <a:xfrm>
            <a:off x="3383280" y="6400800"/>
            <a:ext cx="486972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4"/>
              </a:rPr>
              <a:t>https://review.udacity.com/#!/rubrics/1060/view</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4" name="CustomShape 1"/>
          <p:cNvSpPr/>
          <p:nvPr/>
        </p:nvSpPr>
        <p:spPr>
          <a:xfrm>
            <a:off x="609480" y="273600"/>
            <a:ext cx="10967400" cy="1139760"/>
          </a:xfrm>
          <a:prstGeom prst="rect">
            <a:avLst/>
          </a:prstGeom>
          <a:noFill/>
          <a:ln>
            <a:noFill/>
          </a:ln>
        </p:spPr>
        <p:style>
          <a:lnRef idx="0"/>
          <a:fillRef idx="0"/>
          <a:effectRef idx="0"/>
          <a:fontRef idx="minor"/>
        </p:style>
      </p:sp>
      <p:sp>
        <p:nvSpPr>
          <p:cNvPr id="1895" name="CustomShape 2"/>
          <p:cNvSpPr/>
          <p:nvPr/>
        </p:nvSpPr>
        <p:spPr>
          <a:xfrm>
            <a:off x="609480" y="1604520"/>
            <a:ext cx="5349960" cy="3972960"/>
          </a:xfrm>
          <a:prstGeom prst="rect">
            <a:avLst/>
          </a:prstGeom>
          <a:noFill/>
          <a:ln>
            <a:noFill/>
          </a:ln>
        </p:spPr>
        <p:style>
          <a:lnRef idx="0"/>
          <a:fillRef idx="0"/>
          <a:effectRef idx="0"/>
          <a:fontRef idx="minor"/>
        </p:style>
      </p:sp>
      <p:sp>
        <p:nvSpPr>
          <p:cNvPr id="1896" name="CustomShape 3"/>
          <p:cNvSpPr/>
          <p:nvPr/>
        </p:nvSpPr>
        <p:spPr>
          <a:xfrm>
            <a:off x="6231960" y="1604520"/>
            <a:ext cx="5349960" cy="3972960"/>
          </a:xfrm>
          <a:prstGeom prst="rect">
            <a:avLst/>
          </a:prstGeom>
          <a:noFill/>
          <a:ln>
            <a:noFill/>
          </a:ln>
        </p:spPr>
        <p:style>
          <a:lnRef idx="0"/>
          <a:fillRef idx="0"/>
          <a:effectRef idx="0"/>
          <a:fontRef idx="minor"/>
        </p:style>
      </p:sp>
      <p:pic>
        <p:nvPicPr>
          <p:cNvPr id="1897" name="" descr=""/>
          <p:cNvPicPr/>
          <p:nvPr/>
        </p:nvPicPr>
        <p:blipFill>
          <a:blip r:embed="rId1"/>
          <a:stretch/>
        </p:blipFill>
        <p:spPr>
          <a:xfrm>
            <a:off x="3840480" y="1956600"/>
            <a:ext cx="6708600" cy="437760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3"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Dashboard layout</a:t>
            </a:r>
            <a:endParaRPr b="0" lang="en-US" sz="4400" spc="-1" strike="noStrike">
              <a:latin typeface="Arial"/>
            </a:endParaRPr>
          </a:p>
        </p:txBody>
      </p:sp>
      <p:pic>
        <p:nvPicPr>
          <p:cNvPr id="2134" name="" descr=""/>
          <p:cNvPicPr/>
          <p:nvPr/>
        </p:nvPicPr>
        <p:blipFill>
          <a:blip r:embed="rId1"/>
          <a:stretch/>
        </p:blipFill>
        <p:spPr>
          <a:xfrm>
            <a:off x="7223760" y="3840480"/>
            <a:ext cx="3198600" cy="2279880"/>
          </a:xfrm>
          <a:prstGeom prst="rect">
            <a:avLst/>
          </a:prstGeom>
          <a:ln>
            <a:noFill/>
          </a:ln>
        </p:spPr>
      </p:pic>
      <p:pic>
        <p:nvPicPr>
          <p:cNvPr id="2135" name="" descr=""/>
          <p:cNvPicPr/>
          <p:nvPr/>
        </p:nvPicPr>
        <p:blipFill>
          <a:blip r:embed="rId2"/>
          <a:stretch/>
        </p:blipFill>
        <p:spPr>
          <a:xfrm>
            <a:off x="6701760" y="1604160"/>
            <a:ext cx="4412520" cy="1895040"/>
          </a:xfrm>
          <a:prstGeom prst="rect">
            <a:avLst/>
          </a:prstGeom>
          <a:ln>
            <a:noFill/>
          </a:ln>
        </p:spPr>
      </p:pic>
      <p:pic>
        <p:nvPicPr>
          <p:cNvPr id="2136" name="" descr=""/>
          <p:cNvPicPr/>
          <p:nvPr/>
        </p:nvPicPr>
        <p:blipFill>
          <a:blip r:embed="rId3"/>
          <a:stretch/>
        </p:blipFill>
        <p:spPr>
          <a:xfrm>
            <a:off x="1050480" y="3681720"/>
            <a:ext cx="4469760" cy="1895040"/>
          </a:xfrm>
          <a:prstGeom prst="rect">
            <a:avLst/>
          </a:prstGeom>
          <a:ln>
            <a:noFill/>
          </a:ln>
        </p:spPr>
      </p:pic>
      <p:pic>
        <p:nvPicPr>
          <p:cNvPr id="2137" name="" descr=""/>
          <p:cNvPicPr/>
          <p:nvPr/>
        </p:nvPicPr>
        <p:blipFill>
          <a:blip r:embed="rId4"/>
          <a:stretch/>
        </p:blipFill>
        <p:spPr>
          <a:xfrm>
            <a:off x="1368720" y="1486440"/>
            <a:ext cx="3475800" cy="189504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8" name="CustomShape 1"/>
          <p:cNvSpPr/>
          <p:nvPr/>
        </p:nvSpPr>
        <p:spPr>
          <a:xfrm>
            <a:off x="609480" y="273600"/>
            <a:ext cx="10970640" cy="1143000"/>
          </a:xfrm>
          <a:prstGeom prst="rect">
            <a:avLst/>
          </a:prstGeom>
          <a:noFill/>
          <a:ln>
            <a:noFill/>
          </a:ln>
        </p:spPr>
        <p:style>
          <a:lnRef idx="0"/>
          <a:fillRef idx="0"/>
          <a:effectRef idx="0"/>
          <a:fontRef idx="minor"/>
        </p:style>
      </p:sp>
      <p:sp>
        <p:nvSpPr>
          <p:cNvPr id="2139" name="CustomShape 2"/>
          <p:cNvSpPr/>
          <p:nvPr/>
        </p:nvSpPr>
        <p:spPr>
          <a:xfrm>
            <a:off x="609480" y="1604520"/>
            <a:ext cx="5352480" cy="1895040"/>
          </a:xfrm>
          <a:prstGeom prst="rect">
            <a:avLst/>
          </a:prstGeom>
          <a:noFill/>
          <a:ln>
            <a:noFill/>
          </a:ln>
        </p:spPr>
        <p:style>
          <a:lnRef idx="0"/>
          <a:fillRef idx="0"/>
          <a:effectRef idx="0"/>
          <a:fontRef idx="minor"/>
        </p:style>
      </p:sp>
      <p:sp>
        <p:nvSpPr>
          <p:cNvPr id="2140" name="CustomShape 3"/>
          <p:cNvSpPr/>
          <p:nvPr/>
        </p:nvSpPr>
        <p:spPr>
          <a:xfrm>
            <a:off x="6231960" y="1604520"/>
            <a:ext cx="5352480" cy="1895040"/>
          </a:xfrm>
          <a:prstGeom prst="rect">
            <a:avLst/>
          </a:prstGeom>
          <a:noFill/>
          <a:ln>
            <a:noFill/>
          </a:ln>
        </p:spPr>
        <p:style>
          <a:lnRef idx="0"/>
          <a:fillRef idx="0"/>
          <a:effectRef idx="0"/>
          <a:fontRef idx="minor"/>
        </p:style>
      </p:sp>
      <p:sp>
        <p:nvSpPr>
          <p:cNvPr id="2141" name="CustomShape 4"/>
          <p:cNvSpPr/>
          <p:nvPr/>
        </p:nvSpPr>
        <p:spPr>
          <a:xfrm>
            <a:off x="609480" y="3682080"/>
            <a:ext cx="5352480" cy="1895040"/>
          </a:xfrm>
          <a:prstGeom prst="rect">
            <a:avLst/>
          </a:prstGeom>
          <a:noFill/>
          <a:ln>
            <a:noFill/>
          </a:ln>
        </p:spPr>
        <p:style>
          <a:lnRef idx="0"/>
          <a:fillRef idx="0"/>
          <a:effectRef idx="0"/>
          <a:fontRef idx="minor"/>
        </p:style>
      </p:sp>
      <p:sp>
        <p:nvSpPr>
          <p:cNvPr id="2142" name="CustomShape 5"/>
          <p:cNvSpPr/>
          <p:nvPr/>
        </p:nvSpPr>
        <p:spPr>
          <a:xfrm>
            <a:off x="6231960" y="3682080"/>
            <a:ext cx="5352480" cy="1895040"/>
          </a:xfrm>
          <a:prstGeom prst="rect">
            <a:avLst/>
          </a:prstGeom>
          <a:noFill/>
          <a:ln>
            <a:noFill/>
          </a:ln>
        </p:spPr>
        <p:style>
          <a:lnRef idx="0"/>
          <a:fillRef idx="0"/>
          <a:effectRef idx="0"/>
          <a:fontRef idx="minor"/>
        </p:style>
      </p:sp>
      <p:pic>
        <p:nvPicPr>
          <p:cNvPr id="2143" name="" descr=""/>
          <p:cNvPicPr/>
          <p:nvPr/>
        </p:nvPicPr>
        <p:blipFill>
          <a:blip r:embed="rId1"/>
          <a:stretch/>
        </p:blipFill>
        <p:spPr>
          <a:xfrm>
            <a:off x="2738520" y="1611360"/>
            <a:ext cx="6160680" cy="617040"/>
          </a:xfrm>
          <a:prstGeom prst="rect">
            <a:avLst/>
          </a:prstGeom>
          <a:ln>
            <a:noFill/>
          </a:ln>
        </p:spPr>
      </p:pic>
      <p:pic>
        <p:nvPicPr>
          <p:cNvPr id="2144" name="" descr=""/>
          <p:cNvPicPr/>
          <p:nvPr/>
        </p:nvPicPr>
        <p:blipFill>
          <a:blip r:embed="rId2"/>
          <a:stretch/>
        </p:blipFill>
        <p:spPr>
          <a:xfrm>
            <a:off x="4050720" y="2575080"/>
            <a:ext cx="3664800" cy="2855520"/>
          </a:xfrm>
          <a:prstGeom prst="rect">
            <a:avLst/>
          </a:prstGeom>
          <a:ln>
            <a:noFill/>
          </a:ln>
        </p:spPr>
      </p:pic>
      <p:sp>
        <p:nvSpPr>
          <p:cNvPr id="2145" name="CustomShape 6"/>
          <p:cNvSpPr/>
          <p:nvPr/>
        </p:nvSpPr>
        <p:spPr>
          <a:xfrm>
            <a:off x="532800" y="6159240"/>
            <a:ext cx="1703448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3"/>
              </a:rPr>
              <a:t>https://public.tableau.com/views/BBCAudiencesTableauStyleGuide/HowTo?%3Aembed=y&amp;%3AshowVizHome=no&amp;%3Adisplay_count=y&amp;%3Adisplay_static_image=y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6" name="CustomShape 1"/>
          <p:cNvSpPr/>
          <p:nvPr/>
        </p:nvSpPr>
        <p:spPr>
          <a:xfrm>
            <a:off x="609480" y="273600"/>
            <a:ext cx="10970640" cy="1143000"/>
          </a:xfrm>
          <a:prstGeom prst="rect">
            <a:avLst/>
          </a:prstGeom>
          <a:noFill/>
          <a:ln>
            <a:noFill/>
          </a:ln>
        </p:spPr>
        <p:style>
          <a:lnRef idx="0"/>
          <a:fillRef idx="0"/>
          <a:effectRef idx="0"/>
          <a:fontRef idx="minor"/>
        </p:style>
      </p:sp>
      <p:sp>
        <p:nvSpPr>
          <p:cNvPr id="2147" name="CustomShape 2"/>
          <p:cNvSpPr/>
          <p:nvPr/>
        </p:nvSpPr>
        <p:spPr>
          <a:xfrm>
            <a:off x="609480" y="1604520"/>
            <a:ext cx="5352480" cy="1895040"/>
          </a:xfrm>
          <a:prstGeom prst="rect">
            <a:avLst/>
          </a:prstGeom>
          <a:noFill/>
          <a:ln>
            <a:noFill/>
          </a:ln>
        </p:spPr>
        <p:style>
          <a:lnRef idx="0"/>
          <a:fillRef idx="0"/>
          <a:effectRef idx="0"/>
          <a:fontRef idx="minor"/>
        </p:style>
      </p:sp>
      <p:sp>
        <p:nvSpPr>
          <p:cNvPr id="2148" name="CustomShape 3"/>
          <p:cNvSpPr/>
          <p:nvPr/>
        </p:nvSpPr>
        <p:spPr>
          <a:xfrm>
            <a:off x="6231960" y="1604520"/>
            <a:ext cx="5352480" cy="1895040"/>
          </a:xfrm>
          <a:prstGeom prst="rect">
            <a:avLst/>
          </a:prstGeom>
          <a:noFill/>
          <a:ln>
            <a:noFill/>
          </a:ln>
        </p:spPr>
        <p:style>
          <a:lnRef idx="0"/>
          <a:fillRef idx="0"/>
          <a:effectRef idx="0"/>
          <a:fontRef idx="minor"/>
        </p:style>
      </p:sp>
      <p:sp>
        <p:nvSpPr>
          <p:cNvPr id="2149" name="CustomShape 4"/>
          <p:cNvSpPr/>
          <p:nvPr/>
        </p:nvSpPr>
        <p:spPr>
          <a:xfrm>
            <a:off x="609480" y="3682080"/>
            <a:ext cx="5352480" cy="1895040"/>
          </a:xfrm>
          <a:prstGeom prst="rect">
            <a:avLst/>
          </a:prstGeom>
          <a:noFill/>
          <a:ln>
            <a:noFill/>
          </a:ln>
        </p:spPr>
        <p:style>
          <a:lnRef idx="0"/>
          <a:fillRef idx="0"/>
          <a:effectRef idx="0"/>
          <a:fontRef idx="minor"/>
        </p:style>
      </p:sp>
      <p:sp>
        <p:nvSpPr>
          <p:cNvPr id="2150" name="CustomShape 5"/>
          <p:cNvSpPr/>
          <p:nvPr/>
        </p:nvSpPr>
        <p:spPr>
          <a:xfrm>
            <a:off x="6231960" y="3682080"/>
            <a:ext cx="5352480" cy="1895040"/>
          </a:xfrm>
          <a:prstGeom prst="rect">
            <a:avLst/>
          </a:prstGeom>
          <a:noFill/>
          <a:ln>
            <a:noFill/>
          </a:ln>
        </p:spPr>
        <p:style>
          <a:lnRef idx="0"/>
          <a:fillRef idx="0"/>
          <a:effectRef idx="0"/>
          <a:fontRef idx="minor"/>
        </p:style>
      </p:sp>
      <p:pic>
        <p:nvPicPr>
          <p:cNvPr id="2151" name="" descr=""/>
          <p:cNvPicPr/>
          <p:nvPr/>
        </p:nvPicPr>
        <p:blipFill>
          <a:blip r:embed="rId1"/>
          <a:stretch/>
        </p:blipFill>
        <p:spPr>
          <a:xfrm>
            <a:off x="1703520" y="354960"/>
            <a:ext cx="8094600" cy="4977360"/>
          </a:xfrm>
          <a:prstGeom prst="rect">
            <a:avLst/>
          </a:prstGeom>
          <a:ln>
            <a:noFill/>
          </a:ln>
        </p:spPr>
      </p:pic>
      <p:sp>
        <p:nvSpPr>
          <p:cNvPr id="2152" name="CustomShape 6"/>
          <p:cNvSpPr/>
          <p:nvPr/>
        </p:nvSpPr>
        <p:spPr>
          <a:xfrm>
            <a:off x="885240" y="6264000"/>
            <a:ext cx="1756620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https://public.tableau.com/views/BBCAudiencesTableauStyleGuide/LayoutLogic?%3Aembed=y&amp;%3AshowVizHome=no&amp;%3Adisplay_count=y&amp;%3Adisplay_static_image=y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3" name="CustomShape 1"/>
          <p:cNvSpPr/>
          <p:nvPr/>
        </p:nvSpPr>
        <p:spPr>
          <a:xfrm>
            <a:off x="45720" y="3265560"/>
            <a:ext cx="121118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https://help.tableau.com/current/pro/desktop/en-us/formatting_worksheet.htm#Copy_and_paste_worksheet_formatting</a:t>
            </a:r>
            <a:endParaRPr b="0" lang="en-US" sz="1800" spc="-1" strike="noStrike">
              <a:latin typeface="Arial"/>
            </a:endParaRPr>
          </a:p>
        </p:txBody>
      </p:sp>
      <p:sp>
        <p:nvSpPr>
          <p:cNvPr id="2154" name="CustomShape 2"/>
          <p:cNvSpPr/>
          <p:nvPr/>
        </p:nvSpPr>
        <p:spPr>
          <a:xfrm>
            <a:off x="435960" y="6191280"/>
            <a:ext cx="1217592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1"/>
              </a:rPr>
              <a:t>https://help.tableau.com/current/pro/desktop/en-us/formatting_worksheet.htm#Copy_and_paste_worksheet_formatting</a:t>
            </a:r>
            <a:r>
              <a:rPr b="0" lang="en-US" sz="1800" spc="-1" strike="noStrike">
                <a:solidFill>
                  <a:srgbClr val="6eac1c"/>
                </a:solidFill>
                <a:latin typeface="Arial"/>
                <a:ea typeface="DejaVu Sans"/>
              </a:rPr>
              <a:t> </a:t>
            </a:r>
            <a:endParaRPr b="0" lang="en-US" sz="1800" spc="-1" strike="noStrike">
              <a:latin typeface="Arial"/>
            </a:endParaRPr>
          </a:p>
        </p:txBody>
      </p:sp>
      <p:pic>
        <p:nvPicPr>
          <p:cNvPr id="2155" name="" descr=""/>
          <p:cNvPicPr/>
          <p:nvPr/>
        </p:nvPicPr>
        <p:blipFill>
          <a:blip r:embed="rId2"/>
          <a:stretch/>
        </p:blipFill>
        <p:spPr>
          <a:xfrm>
            <a:off x="614880" y="1604520"/>
            <a:ext cx="10959120" cy="3975480"/>
          </a:xfrm>
          <a:prstGeom prst="rect">
            <a:avLst/>
          </a:prstGeom>
          <a:ln>
            <a:noFill/>
          </a:ln>
        </p:spPr>
      </p:pic>
      <p:sp>
        <p:nvSpPr>
          <p:cNvPr id="2156" name="CustomShape 3"/>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Formatting </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7"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Want to learn more?</a:t>
            </a:r>
            <a:endParaRPr b="0" lang="en-US" sz="4400" spc="-1" strike="noStrike">
              <a:latin typeface="Arial"/>
            </a:endParaRPr>
          </a:p>
        </p:txBody>
      </p:sp>
      <p:sp>
        <p:nvSpPr>
          <p:cNvPr id="2158" name="CustomShape 2"/>
          <p:cNvSpPr/>
          <p:nvPr/>
        </p:nvSpPr>
        <p:spPr>
          <a:xfrm>
            <a:off x="609480" y="1604520"/>
            <a:ext cx="10970640" cy="3975480"/>
          </a:xfrm>
          <a:prstGeom prst="rect">
            <a:avLst/>
          </a:prstGeom>
          <a:noFill/>
          <a:ln>
            <a:noFill/>
          </a:ln>
        </p:spPr>
        <p:style>
          <a:lnRef idx="0"/>
          <a:fillRef idx="0"/>
          <a:effectRef idx="0"/>
          <a:fontRef idx="minor"/>
        </p:style>
      </p:sp>
      <p:pic>
        <p:nvPicPr>
          <p:cNvPr id="2159" name="" descr=""/>
          <p:cNvPicPr/>
          <p:nvPr/>
        </p:nvPicPr>
        <p:blipFill>
          <a:blip r:embed="rId1"/>
          <a:stretch/>
        </p:blipFill>
        <p:spPr>
          <a:xfrm>
            <a:off x="548640" y="2286000"/>
            <a:ext cx="10999080" cy="2836440"/>
          </a:xfrm>
          <a:prstGeom prst="rect">
            <a:avLst/>
          </a:prstGeom>
          <a:ln>
            <a:noFill/>
          </a:ln>
        </p:spPr>
      </p:pic>
      <p:sp>
        <p:nvSpPr>
          <p:cNvPr id="2160" name="CustomShape 3"/>
          <p:cNvSpPr/>
          <p:nvPr/>
        </p:nvSpPr>
        <p:spPr>
          <a:xfrm>
            <a:off x="470160" y="6145920"/>
            <a:ext cx="1038204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https://www.youtube.com/watch?v=96371LvULXM&amp;list=PLRfaJ7ZL0cF5ByWSGPFbzdijOx0mv73TY</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1" name="CustomShape 1"/>
          <p:cNvSpPr/>
          <p:nvPr/>
        </p:nvSpPr>
        <p:spPr>
          <a:xfrm>
            <a:off x="609480" y="273600"/>
            <a:ext cx="10968840" cy="1141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Tableau keyboard shortcuts</a:t>
            </a:r>
            <a:endParaRPr b="0" lang="en-US" sz="4400" spc="-1" strike="noStrike">
              <a:latin typeface="Arial"/>
            </a:endParaRPr>
          </a:p>
        </p:txBody>
      </p:sp>
      <p:sp>
        <p:nvSpPr>
          <p:cNvPr id="2162" name="CustomShape 2"/>
          <p:cNvSpPr/>
          <p:nvPr/>
        </p:nvSpPr>
        <p:spPr>
          <a:xfrm>
            <a:off x="609480" y="1604520"/>
            <a:ext cx="10969560" cy="3974400"/>
          </a:xfrm>
          <a:prstGeom prst="rect">
            <a:avLst/>
          </a:prstGeom>
          <a:noFill/>
          <a:ln>
            <a:noFill/>
          </a:ln>
        </p:spPr>
        <p:style>
          <a:lnRef idx="0"/>
          <a:fillRef idx="0"/>
          <a:effectRef idx="0"/>
          <a:fontRef idx="minor"/>
        </p:style>
      </p:sp>
      <p:pic>
        <p:nvPicPr>
          <p:cNvPr id="2163" name="" descr=""/>
          <p:cNvPicPr/>
          <p:nvPr/>
        </p:nvPicPr>
        <p:blipFill>
          <a:blip r:embed="rId1"/>
          <a:stretch/>
        </p:blipFill>
        <p:spPr>
          <a:xfrm>
            <a:off x="1467720" y="1604520"/>
            <a:ext cx="3635640" cy="3975480"/>
          </a:xfrm>
          <a:prstGeom prst="rect">
            <a:avLst/>
          </a:prstGeom>
          <a:ln>
            <a:noFill/>
          </a:ln>
        </p:spPr>
      </p:pic>
      <p:pic>
        <p:nvPicPr>
          <p:cNvPr id="2164" name="" descr=""/>
          <p:cNvPicPr/>
          <p:nvPr/>
        </p:nvPicPr>
        <p:blipFill>
          <a:blip r:embed="rId2"/>
          <a:stretch/>
        </p:blipFill>
        <p:spPr>
          <a:xfrm>
            <a:off x="5616000" y="1828800"/>
            <a:ext cx="5968080" cy="4204440"/>
          </a:xfrm>
          <a:prstGeom prst="rect">
            <a:avLst/>
          </a:prstGeom>
          <a:ln>
            <a:noFill/>
          </a:ln>
        </p:spPr>
      </p:pic>
      <p:sp>
        <p:nvSpPr>
          <p:cNvPr id="2165" name="CustomShape 3"/>
          <p:cNvSpPr/>
          <p:nvPr/>
        </p:nvSpPr>
        <p:spPr>
          <a:xfrm>
            <a:off x="609480" y="273600"/>
            <a:ext cx="10970640" cy="1143000"/>
          </a:xfrm>
          <a:prstGeom prst="rect">
            <a:avLst/>
          </a:prstGeom>
          <a:noFill/>
          <a:ln>
            <a:noFill/>
          </a:ln>
        </p:spPr>
        <p:style>
          <a:lnRef idx="0"/>
          <a:fillRef idx="0"/>
          <a:effectRef idx="0"/>
          <a:fontRef idx="minor"/>
        </p:style>
      </p:sp>
      <p:sp>
        <p:nvSpPr>
          <p:cNvPr id="2166" name="CustomShape 4"/>
          <p:cNvSpPr/>
          <p:nvPr/>
        </p:nvSpPr>
        <p:spPr>
          <a:xfrm>
            <a:off x="6400800" y="6492240"/>
            <a:ext cx="573984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Try on a fancy worksheet from tableau public viz of day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7" name="" descr=""/>
          <p:cNvPicPr/>
          <p:nvPr/>
        </p:nvPicPr>
        <p:blipFill>
          <a:blip r:embed="rId1"/>
          <a:stretch/>
        </p:blipFill>
        <p:spPr>
          <a:xfrm>
            <a:off x="609120" y="1878840"/>
            <a:ext cx="5352480" cy="1345680"/>
          </a:xfrm>
          <a:prstGeom prst="rect">
            <a:avLst/>
          </a:prstGeom>
          <a:ln>
            <a:noFill/>
          </a:ln>
        </p:spPr>
      </p:pic>
      <p:sp>
        <p:nvSpPr>
          <p:cNvPr id="2168"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shortcuts</a:t>
            </a:r>
            <a:endParaRPr b="0" lang="en-US" sz="4400" spc="-1" strike="noStrike">
              <a:latin typeface="Arial"/>
            </a:endParaRPr>
          </a:p>
        </p:txBody>
      </p:sp>
      <p:pic>
        <p:nvPicPr>
          <p:cNvPr id="2169" name="" descr=""/>
          <p:cNvPicPr/>
          <p:nvPr/>
        </p:nvPicPr>
        <p:blipFill>
          <a:blip r:embed="rId2"/>
          <a:stretch/>
        </p:blipFill>
        <p:spPr>
          <a:xfrm>
            <a:off x="8868240" y="1920240"/>
            <a:ext cx="1919880" cy="1552680"/>
          </a:xfrm>
          <a:prstGeom prst="rect">
            <a:avLst/>
          </a:prstGeom>
          <a:ln>
            <a:noFill/>
          </a:ln>
        </p:spPr>
      </p:pic>
      <p:pic>
        <p:nvPicPr>
          <p:cNvPr id="2170" name="" descr=""/>
          <p:cNvPicPr/>
          <p:nvPr/>
        </p:nvPicPr>
        <p:blipFill>
          <a:blip r:embed="rId3"/>
          <a:stretch/>
        </p:blipFill>
        <p:spPr>
          <a:xfrm>
            <a:off x="6766560" y="1920240"/>
            <a:ext cx="2080080" cy="1552680"/>
          </a:xfrm>
          <a:prstGeom prst="rect">
            <a:avLst/>
          </a:prstGeom>
          <a:ln>
            <a:noFill/>
          </a:ln>
        </p:spPr>
      </p:pic>
      <p:sp>
        <p:nvSpPr>
          <p:cNvPr id="2171" name="CustomShape 2"/>
          <p:cNvSpPr/>
          <p:nvPr/>
        </p:nvSpPr>
        <p:spPr>
          <a:xfrm>
            <a:off x="10881360" y="2305440"/>
            <a:ext cx="1319040" cy="600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Calculated </a:t>
            </a:r>
            <a:endParaRPr b="0" lang="en-US" sz="1800" spc="-1" strike="noStrike">
              <a:latin typeface="Arial"/>
            </a:endParaRPr>
          </a:p>
          <a:p>
            <a:pPr>
              <a:lnSpc>
                <a:spcPct val="100000"/>
              </a:lnSpc>
            </a:pPr>
            <a:r>
              <a:rPr b="0" lang="en-US" sz="1800" spc="-1" strike="noStrike">
                <a:solidFill>
                  <a:srgbClr val="000000"/>
                </a:solidFill>
                <a:highlight>
                  <a:srgbClr val="ffff00"/>
                </a:highlight>
                <a:latin typeface="Arial"/>
                <a:ea typeface="DejaVu Sans"/>
              </a:rPr>
              <a:t>field?</a:t>
            </a:r>
            <a:endParaRPr b="0" lang="en-US" sz="1800" spc="-1" strike="noStrike">
              <a:latin typeface="Arial"/>
            </a:endParaRPr>
          </a:p>
        </p:txBody>
      </p:sp>
      <p:pic>
        <p:nvPicPr>
          <p:cNvPr id="2172" name="" descr=""/>
          <p:cNvPicPr/>
          <p:nvPr/>
        </p:nvPicPr>
        <p:blipFill>
          <a:blip r:embed="rId4"/>
          <a:stretch/>
        </p:blipFill>
        <p:spPr>
          <a:xfrm>
            <a:off x="6860160" y="3681720"/>
            <a:ext cx="4095720" cy="1895040"/>
          </a:xfrm>
          <a:prstGeom prst="rect">
            <a:avLst/>
          </a:prstGeom>
          <a:ln>
            <a:noFill/>
          </a:ln>
        </p:spPr>
      </p:pic>
      <p:pic>
        <p:nvPicPr>
          <p:cNvPr id="2173" name="" descr=""/>
          <p:cNvPicPr/>
          <p:nvPr/>
        </p:nvPicPr>
        <p:blipFill>
          <a:blip r:embed="rId5"/>
          <a:stretch/>
        </p:blipFill>
        <p:spPr>
          <a:xfrm>
            <a:off x="1054080" y="4023360"/>
            <a:ext cx="5436360" cy="1369800"/>
          </a:xfrm>
          <a:prstGeom prst="rect">
            <a:avLst/>
          </a:prstGeom>
          <a:ln>
            <a:noFill/>
          </a:ln>
        </p:spPr>
      </p:pic>
      <p:sp>
        <p:nvSpPr>
          <p:cNvPr id="2174" name="CustomShape 3"/>
          <p:cNvSpPr/>
          <p:nvPr/>
        </p:nvSpPr>
        <p:spPr>
          <a:xfrm>
            <a:off x="316080" y="6217920"/>
            <a:ext cx="1367244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6"/>
              </a:rPr>
              <a:t>https://help.tableau.com/current/pro/desktop/en-us/shortcut.htm#shortcuts-for-managing-workbooks-sheets-and-files-tableau-desktop</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5" name="" descr=""/>
          <p:cNvPicPr/>
          <p:nvPr/>
        </p:nvPicPr>
        <p:blipFill>
          <a:blip r:embed="rId1"/>
          <a:stretch/>
        </p:blipFill>
        <p:spPr>
          <a:xfrm>
            <a:off x="281880" y="1592640"/>
            <a:ext cx="3854880" cy="1895040"/>
          </a:xfrm>
          <a:prstGeom prst="rect">
            <a:avLst/>
          </a:prstGeom>
          <a:ln>
            <a:noFill/>
          </a:ln>
        </p:spPr>
      </p:pic>
      <p:pic>
        <p:nvPicPr>
          <p:cNvPr id="2176" name="" descr=""/>
          <p:cNvPicPr/>
          <p:nvPr/>
        </p:nvPicPr>
        <p:blipFill>
          <a:blip r:embed="rId2"/>
          <a:stretch/>
        </p:blipFill>
        <p:spPr>
          <a:xfrm>
            <a:off x="4207320" y="1570680"/>
            <a:ext cx="2683080" cy="1895040"/>
          </a:xfrm>
          <a:prstGeom prst="rect">
            <a:avLst/>
          </a:prstGeom>
          <a:ln>
            <a:noFill/>
          </a:ln>
        </p:spPr>
      </p:pic>
      <p:pic>
        <p:nvPicPr>
          <p:cNvPr id="2177" name="" descr=""/>
          <p:cNvPicPr/>
          <p:nvPr/>
        </p:nvPicPr>
        <p:blipFill>
          <a:blip r:embed="rId3"/>
          <a:stretch/>
        </p:blipFill>
        <p:spPr>
          <a:xfrm>
            <a:off x="7418160" y="1726200"/>
            <a:ext cx="4426920" cy="1595520"/>
          </a:xfrm>
          <a:prstGeom prst="rect">
            <a:avLst/>
          </a:prstGeom>
          <a:ln>
            <a:noFill/>
          </a:ln>
        </p:spPr>
      </p:pic>
      <p:pic>
        <p:nvPicPr>
          <p:cNvPr id="2178" name="" descr=""/>
          <p:cNvPicPr/>
          <p:nvPr/>
        </p:nvPicPr>
        <p:blipFill>
          <a:blip r:embed="rId4"/>
          <a:stretch/>
        </p:blipFill>
        <p:spPr>
          <a:xfrm>
            <a:off x="8316720" y="3930480"/>
            <a:ext cx="1396440" cy="1895040"/>
          </a:xfrm>
          <a:prstGeom prst="rect">
            <a:avLst/>
          </a:prstGeom>
          <a:ln>
            <a:noFill/>
          </a:ln>
        </p:spPr>
      </p:pic>
      <p:sp>
        <p:nvSpPr>
          <p:cNvPr id="2179" name="CustomShape 1"/>
          <p:cNvSpPr/>
          <p:nvPr/>
        </p:nvSpPr>
        <p:spPr>
          <a:xfrm>
            <a:off x="609480" y="273600"/>
            <a:ext cx="10970640" cy="1143000"/>
          </a:xfrm>
          <a:prstGeom prst="rect">
            <a:avLst/>
          </a:prstGeom>
          <a:noFill/>
          <a:ln>
            <a:noFill/>
          </a:ln>
        </p:spPr>
        <p:style>
          <a:lnRef idx="0"/>
          <a:fillRef idx="0"/>
          <a:effectRef idx="0"/>
          <a:fontRef idx="minor"/>
        </p:style>
      </p:sp>
      <p:pic>
        <p:nvPicPr>
          <p:cNvPr id="2180" name="" descr=""/>
          <p:cNvPicPr/>
          <p:nvPr/>
        </p:nvPicPr>
        <p:blipFill>
          <a:blip r:embed="rId5"/>
          <a:stretch/>
        </p:blipFill>
        <p:spPr>
          <a:xfrm>
            <a:off x="726480" y="4089240"/>
            <a:ext cx="6522480" cy="163620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1" name="CustomShape 1"/>
          <p:cNvSpPr/>
          <p:nvPr/>
        </p:nvSpPr>
        <p:spPr>
          <a:xfrm>
            <a:off x="609480" y="273600"/>
            <a:ext cx="10970640" cy="1143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Want to learn more?</a:t>
            </a:r>
            <a:endParaRPr b="0" lang="en-US" sz="4400" spc="-1" strike="noStrike">
              <a:latin typeface="Arial"/>
            </a:endParaRPr>
          </a:p>
        </p:txBody>
      </p:sp>
      <p:pic>
        <p:nvPicPr>
          <p:cNvPr id="2182" name="" descr=""/>
          <p:cNvPicPr/>
          <p:nvPr/>
        </p:nvPicPr>
        <p:blipFill>
          <a:blip r:embed="rId1"/>
          <a:stretch/>
        </p:blipFill>
        <p:spPr>
          <a:xfrm>
            <a:off x="609120" y="2412360"/>
            <a:ext cx="10970640" cy="2359440"/>
          </a:xfrm>
          <a:prstGeom prst="rect">
            <a:avLst/>
          </a:prstGeom>
          <a:ln>
            <a:noFill/>
          </a:ln>
        </p:spPr>
      </p:pic>
      <p:sp>
        <p:nvSpPr>
          <p:cNvPr id="2183" name="CustomShape 2"/>
          <p:cNvSpPr/>
          <p:nvPr/>
        </p:nvSpPr>
        <p:spPr>
          <a:xfrm>
            <a:off x="1371600" y="5597280"/>
            <a:ext cx="1014912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https://www.youtube.com/watch?v=xRTzYyfSyDo&amp;list=PLRfaJ7ZL0cF7U9cR7ORuueqxItw3qcno1</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4" name="" descr=""/>
          <p:cNvPicPr/>
          <p:nvPr/>
        </p:nvPicPr>
        <p:blipFill>
          <a:blip r:embed="rId1"/>
          <a:stretch/>
        </p:blipFill>
        <p:spPr>
          <a:xfrm>
            <a:off x="3418200" y="1604520"/>
            <a:ext cx="5353560" cy="3976560"/>
          </a:xfrm>
          <a:prstGeom prst="rect">
            <a:avLst/>
          </a:prstGeom>
          <a:ln>
            <a:noFill/>
          </a:ln>
        </p:spPr>
      </p:pic>
      <p:sp>
        <p:nvSpPr>
          <p:cNvPr id="2185"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8" name="" descr=""/>
          <p:cNvPicPr/>
          <p:nvPr/>
        </p:nvPicPr>
        <p:blipFill>
          <a:blip r:embed="rId1"/>
          <a:stretch/>
        </p:blipFill>
        <p:spPr>
          <a:xfrm>
            <a:off x="609120" y="1749960"/>
            <a:ext cx="5349960" cy="3681720"/>
          </a:xfrm>
          <a:prstGeom prst="rect">
            <a:avLst/>
          </a:prstGeom>
          <a:ln>
            <a:noFill/>
          </a:ln>
        </p:spPr>
      </p:pic>
      <p:sp>
        <p:nvSpPr>
          <p:cNvPr id="1899" name="CustomShape 1"/>
          <p:cNvSpPr/>
          <p:nvPr/>
        </p:nvSpPr>
        <p:spPr>
          <a:xfrm>
            <a:off x="609480" y="273600"/>
            <a:ext cx="10967400" cy="1139760"/>
          </a:xfrm>
          <a:prstGeom prst="rect">
            <a:avLst/>
          </a:prstGeom>
          <a:noFill/>
          <a:ln>
            <a:noFill/>
          </a:ln>
        </p:spPr>
        <p:style>
          <a:lnRef idx="0"/>
          <a:fillRef idx="0"/>
          <a:effectRef idx="0"/>
          <a:fontRef idx="minor"/>
        </p:style>
      </p:sp>
      <p:sp>
        <p:nvSpPr>
          <p:cNvPr id="1900" name="CustomShape 2"/>
          <p:cNvSpPr/>
          <p:nvPr/>
        </p:nvSpPr>
        <p:spPr>
          <a:xfrm>
            <a:off x="6231960" y="1604520"/>
            <a:ext cx="5349960" cy="1892520"/>
          </a:xfrm>
          <a:prstGeom prst="rect">
            <a:avLst/>
          </a:prstGeom>
          <a:noFill/>
          <a:ln>
            <a:noFill/>
          </a:ln>
        </p:spPr>
        <p:style>
          <a:lnRef idx="0"/>
          <a:fillRef idx="0"/>
          <a:effectRef idx="0"/>
          <a:fontRef idx="minor"/>
        </p:style>
        <p:txBody>
          <a:bodyPr lIns="0" rIns="0" tIns="0" bIns="0">
            <a:normAutofit/>
          </a:bodyPr>
          <a:p>
            <a:pPr marL="432000" indent="-31968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1901" name="CustomShape 3"/>
          <p:cNvSpPr/>
          <p:nvPr/>
        </p:nvSpPr>
        <p:spPr>
          <a:xfrm>
            <a:off x="6231960" y="3682080"/>
            <a:ext cx="5349960" cy="18925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6"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shortcuts</a:t>
            </a:r>
            <a:endParaRPr b="0" lang="en-US" sz="4400" spc="-1" strike="noStrike">
              <a:latin typeface="Arial"/>
            </a:endParaRPr>
          </a:p>
        </p:txBody>
      </p:sp>
      <p:pic>
        <p:nvPicPr>
          <p:cNvPr id="2187" name="" descr=""/>
          <p:cNvPicPr/>
          <p:nvPr/>
        </p:nvPicPr>
        <p:blipFill>
          <a:blip r:embed="rId1"/>
          <a:stretch/>
        </p:blipFill>
        <p:spPr>
          <a:xfrm>
            <a:off x="609120" y="1852560"/>
            <a:ext cx="5353560" cy="1399320"/>
          </a:xfrm>
          <a:prstGeom prst="rect">
            <a:avLst/>
          </a:prstGeom>
          <a:ln>
            <a:noFill/>
          </a:ln>
        </p:spPr>
      </p:pic>
      <p:pic>
        <p:nvPicPr>
          <p:cNvPr id="2188" name="" descr=""/>
          <p:cNvPicPr/>
          <p:nvPr/>
        </p:nvPicPr>
        <p:blipFill>
          <a:blip r:embed="rId2"/>
          <a:stretch/>
        </p:blipFill>
        <p:spPr>
          <a:xfrm>
            <a:off x="6231600" y="1885680"/>
            <a:ext cx="5353560" cy="1333080"/>
          </a:xfrm>
          <a:prstGeom prst="rect">
            <a:avLst/>
          </a:prstGeom>
          <a:ln>
            <a:noFill/>
          </a:ln>
        </p:spPr>
      </p:pic>
      <p:pic>
        <p:nvPicPr>
          <p:cNvPr id="2189" name="" descr=""/>
          <p:cNvPicPr/>
          <p:nvPr/>
        </p:nvPicPr>
        <p:blipFill>
          <a:blip r:embed="rId3"/>
          <a:stretch/>
        </p:blipFill>
        <p:spPr>
          <a:xfrm>
            <a:off x="609120" y="4269960"/>
            <a:ext cx="5353560" cy="719640"/>
          </a:xfrm>
          <a:prstGeom prst="rect">
            <a:avLst/>
          </a:prstGeom>
          <a:ln>
            <a:noFill/>
          </a:ln>
        </p:spPr>
      </p:pic>
      <p:pic>
        <p:nvPicPr>
          <p:cNvPr id="2190" name="" descr=""/>
          <p:cNvPicPr/>
          <p:nvPr/>
        </p:nvPicPr>
        <p:blipFill>
          <a:blip r:embed="rId4"/>
          <a:stretch/>
        </p:blipFill>
        <p:spPr>
          <a:xfrm>
            <a:off x="6231600" y="4358160"/>
            <a:ext cx="5353560" cy="54360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1"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Text tables with multiple measures</a:t>
            </a:r>
            <a:endParaRPr b="0" lang="en-US" sz="4400" spc="-1" strike="noStrike">
              <a:latin typeface="Arial"/>
            </a:endParaRPr>
          </a:p>
        </p:txBody>
      </p:sp>
      <p:sp>
        <p:nvSpPr>
          <p:cNvPr id="2192" name="CustomShape 2"/>
          <p:cNvSpPr/>
          <p:nvPr/>
        </p:nvSpPr>
        <p:spPr>
          <a:xfrm>
            <a:off x="609480" y="1604520"/>
            <a:ext cx="1097172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Just double click the measure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3" name="" descr=""/>
          <p:cNvPicPr/>
          <p:nvPr/>
        </p:nvPicPr>
        <p:blipFill>
          <a:blip r:embed="rId1"/>
          <a:stretch/>
        </p:blipFill>
        <p:spPr>
          <a:xfrm>
            <a:off x="3692160" y="1604520"/>
            <a:ext cx="4805640" cy="3976560"/>
          </a:xfrm>
          <a:prstGeom prst="rect">
            <a:avLst/>
          </a:prstGeom>
          <a:ln>
            <a:noFill/>
          </a:ln>
        </p:spPr>
      </p:pic>
      <p:sp>
        <p:nvSpPr>
          <p:cNvPr id="2194"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5" name="" descr=""/>
          <p:cNvPicPr/>
          <p:nvPr/>
        </p:nvPicPr>
        <p:blipFill>
          <a:blip r:embed="rId1"/>
          <a:stretch/>
        </p:blipFill>
        <p:spPr>
          <a:xfrm>
            <a:off x="883080" y="1604520"/>
            <a:ext cx="4805640" cy="3976560"/>
          </a:xfrm>
          <a:prstGeom prst="rect">
            <a:avLst/>
          </a:prstGeom>
          <a:ln>
            <a:noFill/>
          </a:ln>
        </p:spPr>
      </p:pic>
      <p:pic>
        <p:nvPicPr>
          <p:cNvPr id="2196" name="" descr=""/>
          <p:cNvPicPr/>
          <p:nvPr/>
        </p:nvPicPr>
        <p:blipFill>
          <a:blip r:embed="rId2"/>
          <a:stretch/>
        </p:blipFill>
        <p:spPr>
          <a:xfrm>
            <a:off x="7342200" y="1604160"/>
            <a:ext cx="3132360" cy="1896120"/>
          </a:xfrm>
          <a:prstGeom prst="rect">
            <a:avLst/>
          </a:prstGeom>
          <a:ln>
            <a:noFill/>
          </a:ln>
        </p:spPr>
      </p:pic>
      <p:pic>
        <p:nvPicPr>
          <p:cNvPr id="2197" name="" descr=""/>
          <p:cNvPicPr/>
          <p:nvPr/>
        </p:nvPicPr>
        <p:blipFill>
          <a:blip r:embed="rId3"/>
          <a:stretch/>
        </p:blipFill>
        <p:spPr>
          <a:xfrm>
            <a:off x="7940880" y="3681720"/>
            <a:ext cx="1935000" cy="1896120"/>
          </a:xfrm>
          <a:prstGeom prst="rect">
            <a:avLst/>
          </a:prstGeom>
          <a:ln>
            <a:noFill/>
          </a:ln>
        </p:spPr>
      </p:pic>
      <p:sp>
        <p:nvSpPr>
          <p:cNvPr id="2198"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9" name="" descr=""/>
          <p:cNvPicPr/>
          <p:nvPr/>
        </p:nvPicPr>
        <p:blipFill>
          <a:blip r:embed="rId1"/>
          <a:stretch/>
        </p:blipFill>
        <p:spPr>
          <a:xfrm>
            <a:off x="2150640" y="1604160"/>
            <a:ext cx="2270520" cy="1896120"/>
          </a:xfrm>
          <a:prstGeom prst="rect">
            <a:avLst/>
          </a:prstGeom>
          <a:ln>
            <a:noFill/>
          </a:ln>
        </p:spPr>
      </p:pic>
      <p:pic>
        <p:nvPicPr>
          <p:cNvPr id="2200" name="" descr=""/>
          <p:cNvPicPr/>
          <p:nvPr/>
        </p:nvPicPr>
        <p:blipFill>
          <a:blip r:embed="rId2"/>
          <a:stretch/>
        </p:blipFill>
        <p:spPr>
          <a:xfrm>
            <a:off x="6701040" y="1604160"/>
            <a:ext cx="4415040" cy="1896120"/>
          </a:xfrm>
          <a:prstGeom prst="rect">
            <a:avLst/>
          </a:prstGeom>
          <a:ln>
            <a:noFill/>
          </a:ln>
        </p:spPr>
      </p:pic>
      <p:pic>
        <p:nvPicPr>
          <p:cNvPr id="2201" name="" descr=""/>
          <p:cNvPicPr/>
          <p:nvPr/>
        </p:nvPicPr>
        <p:blipFill>
          <a:blip r:embed="rId3"/>
          <a:stretch/>
        </p:blipFill>
        <p:spPr>
          <a:xfrm>
            <a:off x="2719080" y="3681720"/>
            <a:ext cx="1134000" cy="1896120"/>
          </a:xfrm>
          <a:prstGeom prst="rect">
            <a:avLst/>
          </a:prstGeom>
          <a:ln>
            <a:noFill/>
          </a:ln>
        </p:spPr>
      </p:pic>
      <p:pic>
        <p:nvPicPr>
          <p:cNvPr id="2202" name="" descr=""/>
          <p:cNvPicPr/>
          <p:nvPr/>
        </p:nvPicPr>
        <p:blipFill>
          <a:blip r:embed="rId4"/>
          <a:stretch/>
        </p:blipFill>
        <p:spPr>
          <a:xfrm>
            <a:off x="7722720" y="3681720"/>
            <a:ext cx="2371320" cy="1896120"/>
          </a:xfrm>
          <a:prstGeom prst="rect">
            <a:avLst/>
          </a:prstGeom>
          <a:ln>
            <a:noFill/>
          </a:ln>
        </p:spPr>
      </p:pic>
      <p:sp>
        <p:nvSpPr>
          <p:cNvPr id="2203"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Drag!</a:t>
            </a:r>
            <a:endParaRPr b="0" lang="en-US" sz="4400" spc="-1" strike="noStrike">
              <a:latin typeface="Arial"/>
            </a:endParaRPr>
          </a:p>
        </p:txBody>
      </p:sp>
      <p:sp>
        <p:nvSpPr>
          <p:cNvPr id="2204" name="CustomShape 2"/>
          <p:cNvSpPr/>
          <p:nvPr/>
        </p:nvSpPr>
        <p:spPr>
          <a:xfrm>
            <a:off x="1828800" y="6126480"/>
            <a:ext cx="449280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Tableau will figure out the type of your file.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5" name="" descr=""/>
          <p:cNvPicPr/>
          <p:nvPr/>
        </p:nvPicPr>
        <p:blipFill>
          <a:blip r:embed="rId1"/>
          <a:stretch/>
        </p:blipFill>
        <p:spPr>
          <a:xfrm>
            <a:off x="2109240" y="1604160"/>
            <a:ext cx="2353680" cy="1896120"/>
          </a:xfrm>
          <a:prstGeom prst="rect">
            <a:avLst/>
          </a:prstGeom>
          <a:ln>
            <a:noFill/>
          </a:ln>
        </p:spPr>
      </p:pic>
      <p:pic>
        <p:nvPicPr>
          <p:cNvPr id="2206" name="" descr=""/>
          <p:cNvPicPr/>
          <p:nvPr/>
        </p:nvPicPr>
        <p:blipFill>
          <a:blip r:embed="rId2"/>
          <a:stretch/>
        </p:blipFill>
        <p:spPr>
          <a:xfrm>
            <a:off x="8526240" y="1604160"/>
            <a:ext cx="764280" cy="1896120"/>
          </a:xfrm>
          <a:prstGeom prst="rect">
            <a:avLst/>
          </a:prstGeom>
          <a:ln>
            <a:noFill/>
          </a:ln>
        </p:spPr>
      </p:pic>
      <p:pic>
        <p:nvPicPr>
          <p:cNvPr id="2207" name="" descr=""/>
          <p:cNvPicPr/>
          <p:nvPr/>
        </p:nvPicPr>
        <p:blipFill>
          <a:blip r:embed="rId3"/>
          <a:stretch/>
        </p:blipFill>
        <p:spPr>
          <a:xfrm>
            <a:off x="2367360" y="3681720"/>
            <a:ext cx="1837080" cy="1896120"/>
          </a:xfrm>
          <a:prstGeom prst="rect">
            <a:avLst/>
          </a:prstGeom>
          <a:ln>
            <a:noFill/>
          </a:ln>
        </p:spPr>
      </p:pic>
      <p:pic>
        <p:nvPicPr>
          <p:cNvPr id="2208" name="" descr=""/>
          <p:cNvPicPr/>
          <p:nvPr/>
        </p:nvPicPr>
        <p:blipFill>
          <a:blip r:embed="rId4"/>
          <a:stretch/>
        </p:blipFill>
        <p:spPr>
          <a:xfrm>
            <a:off x="8364240" y="3681720"/>
            <a:ext cx="1088280" cy="1896120"/>
          </a:xfrm>
          <a:prstGeom prst="rect">
            <a:avLst/>
          </a:prstGeom>
          <a:ln>
            <a:noFill/>
          </a:ln>
        </p:spPr>
      </p:pic>
      <p:sp>
        <p:nvSpPr>
          <p:cNvPr id="2209"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0"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Want to learn more?</a:t>
            </a:r>
            <a:endParaRPr b="0" lang="en-US" sz="4400" spc="-1" strike="noStrike">
              <a:latin typeface="Arial"/>
            </a:endParaRPr>
          </a:p>
        </p:txBody>
      </p:sp>
      <p:pic>
        <p:nvPicPr>
          <p:cNvPr id="2211" name="" descr=""/>
          <p:cNvPicPr/>
          <p:nvPr/>
        </p:nvPicPr>
        <p:blipFill>
          <a:blip r:embed="rId1"/>
          <a:stretch/>
        </p:blipFill>
        <p:spPr>
          <a:xfrm>
            <a:off x="2203560" y="1604520"/>
            <a:ext cx="7782840" cy="3976560"/>
          </a:xfrm>
          <a:prstGeom prst="rect">
            <a:avLst/>
          </a:prstGeom>
          <a:ln>
            <a:noFill/>
          </a:ln>
        </p:spPr>
      </p:pic>
      <p:sp>
        <p:nvSpPr>
          <p:cNvPr id="2212" name="CustomShape 2"/>
          <p:cNvSpPr/>
          <p:nvPr/>
        </p:nvSpPr>
        <p:spPr>
          <a:xfrm>
            <a:off x="1188720" y="6126480"/>
            <a:ext cx="25268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Add the link to the repo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3" name="" descr=""/>
          <p:cNvPicPr/>
          <p:nvPr/>
        </p:nvPicPr>
        <p:blipFill>
          <a:blip r:embed="rId1"/>
          <a:stretch/>
        </p:blipFill>
        <p:spPr>
          <a:xfrm>
            <a:off x="1280160" y="1604160"/>
            <a:ext cx="10332000" cy="2327040"/>
          </a:xfrm>
          <a:prstGeom prst="rect">
            <a:avLst/>
          </a:prstGeom>
          <a:ln>
            <a:noFill/>
          </a:ln>
        </p:spPr>
      </p:pic>
      <p:pic>
        <p:nvPicPr>
          <p:cNvPr id="2214" name="" descr=""/>
          <p:cNvPicPr/>
          <p:nvPr/>
        </p:nvPicPr>
        <p:blipFill>
          <a:blip r:embed="rId2"/>
          <a:stretch/>
        </p:blipFill>
        <p:spPr>
          <a:xfrm>
            <a:off x="1280160" y="4321080"/>
            <a:ext cx="10332000" cy="2353320"/>
          </a:xfrm>
          <a:prstGeom prst="rect">
            <a:avLst/>
          </a:prstGeom>
          <a:ln>
            <a:noFill/>
          </a:ln>
        </p:spPr>
      </p:pic>
      <p:sp>
        <p:nvSpPr>
          <p:cNvPr id="2215"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6" name="" descr=""/>
          <p:cNvPicPr/>
          <p:nvPr/>
        </p:nvPicPr>
        <p:blipFill>
          <a:blip r:embed="rId1"/>
          <a:stretch/>
        </p:blipFill>
        <p:spPr>
          <a:xfrm>
            <a:off x="5943600" y="2098440"/>
            <a:ext cx="5353560" cy="1741320"/>
          </a:xfrm>
          <a:prstGeom prst="rect">
            <a:avLst/>
          </a:prstGeom>
          <a:ln>
            <a:noFill/>
          </a:ln>
        </p:spPr>
      </p:pic>
      <p:pic>
        <p:nvPicPr>
          <p:cNvPr id="2217" name="" descr=""/>
          <p:cNvPicPr/>
          <p:nvPr/>
        </p:nvPicPr>
        <p:blipFill>
          <a:blip r:embed="rId2"/>
          <a:stretch/>
        </p:blipFill>
        <p:spPr>
          <a:xfrm>
            <a:off x="1737360" y="4206240"/>
            <a:ext cx="8664840" cy="1674360"/>
          </a:xfrm>
          <a:prstGeom prst="rect">
            <a:avLst/>
          </a:prstGeom>
          <a:ln>
            <a:noFill/>
          </a:ln>
        </p:spPr>
      </p:pic>
      <p:pic>
        <p:nvPicPr>
          <p:cNvPr id="2218" name="" descr=""/>
          <p:cNvPicPr/>
          <p:nvPr/>
        </p:nvPicPr>
        <p:blipFill>
          <a:blip r:embed="rId3"/>
          <a:stretch/>
        </p:blipFill>
        <p:spPr>
          <a:xfrm>
            <a:off x="1812240" y="1943640"/>
            <a:ext cx="2576160" cy="1896120"/>
          </a:xfrm>
          <a:prstGeom prst="rect">
            <a:avLst/>
          </a:prstGeom>
          <a:ln>
            <a:noFill/>
          </a:ln>
        </p:spPr>
      </p:pic>
      <p:sp>
        <p:nvSpPr>
          <p:cNvPr id="2219"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solution</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0" name="" descr=""/>
          <p:cNvPicPr/>
          <p:nvPr/>
        </p:nvPicPr>
        <p:blipFill>
          <a:blip r:embed="rId1"/>
          <a:stretch/>
        </p:blipFill>
        <p:spPr>
          <a:xfrm>
            <a:off x="1230480" y="1604160"/>
            <a:ext cx="4110840" cy="1896120"/>
          </a:xfrm>
          <a:prstGeom prst="rect">
            <a:avLst/>
          </a:prstGeom>
          <a:ln>
            <a:noFill/>
          </a:ln>
        </p:spPr>
      </p:pic>
      <p:pic>
        <p:nvPicPr>
          <p:cNvPr id="2221" name="" descr=""/>
          <p:cNvPicPr/>
          <p:nvPr/>
        </p:nvPicPr>
        <p:blipFill>
          <a:blip r:embed="rId2"/>
          <a:stretch/>
        </p:blipFill>
        <p:spPr>
          <a:xfrm>
            <a:off x="6231600" y="1822320"/>
            <a:ext cx="5353560" cy="3540960"/>
          </a:xfrm>
          <a:prstGeom prst="rect">
            <a:avLst/>
          </a:prstGeom>
          <a:ln>
            <a:noFill/>
          </a:ln>
        </p:spPr>
      </p:pic>
      <p:pic>
        <p:nvPicPr>
          <p:cNvPr id="2222" name="" descr=""/>
          <p:cNvPicPr/>
          <p:nvPr/>
        </p:nvPicPr>
        <p:blipFill>
          <a:blip r:embed="rId3"/>
          <a:stretch/>
        </p:blipFill>
        <p:spPr>
          <a:xfrm>
            <a:off x="1351440" y="3681720"/>
            <a:ext cx="3868920" cy="1896120"/>
          </a:xfrm>
          <a:prstGeom prst="rect">
            <a:avLst/>
          </a:prstGeom>
          <a:ln>
            <a:noFill/>
          </a:ln>
        </p:spPr>
      </p:pic>
      <p:sp>
        <p:nvSpPr>
          <p:cNvPr id="2223"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2" name="" descr=""/>
          <p:cNvPicPr/>
          <p:nvPr/>
        </p:nvPicPr>
        <p:blipFill>
          <a:blip r:embed="rId1"/>
          <a:stretch/>
        </p:blipFill>
        <p:spPr>
          <a:xfrm>
            <a:off x="609120" y="1749960"/>
            <a:ext cx="5349960" cy="3681720"/>
          </a:xfrm>
          <a:prstGeom prst="rect">
            <a:avLst/>
          </a:prstGeom>
          <a:ln>
            <a:noFill/>
          </a:ln>
        </p:spPr>
      </p:pic>
      <p:sp>
        <p:nvSpPr>
          <p:cNvPr id="1903" name="CustomShape 1"/>
          <p:cNvSpPr/>
          <p:nvPr/>
        </p:nvSpPr>
        <p:spPr>
          <a:xfrm>
            <a:off x="609480" y="273600"/>
            <a:ext cx="10967400" cy="1139760"/>
          </a:xfrm>
          <a:prstGeom prst="rect">
            <a:avLst/>
          </a:prstGeom>
          <a:noFill/>
          <a:ln>
            <a:noFill/>
          </a:ln>
        </p:spPr>
        <p:style>
          <a:lnRef idx="0"/>
          <a:fillRef idx="0"/>
          <a:effectRef idx="0"/>
          <a:fontRef idx="minor"/>
        </p:style>
      </p:sp>
      <p:sp>
        <p:nvSpPr>
          <p:cNvPr id="1904" name="CustomShape 2"/>
          <p:cNvSpPr/>
          <p:nvPr/>
        </p:nvSpPr>
        <p:spPr>
          <a:xfrm>
            <a:off x="6231960" y="1604520"/>
            <a:ext cx="5349960" cy="1892520"/>
          </a:xfrm>
          <a:prstGeom prst="rect">
            <a:avLst/>
          </a:prstGeom>
          <a:noFill/>
          <a:ln>
            <a:noFill/>
          </a:ln>
        </p:spPr>
        <p:style>
          <a:lnRef idx="0"/>
          <a:fillRef idx="0"/>
          <a:effectRef idx="0"/>
          <a:fontRef idx="minor"/>
        </p:style>
        <p:txBody>
          <a:bodyPr lIns="0" rIns="0" tIns="0" bIns="0">
            <a:normAutofit/>
          </a:bodyPr>
          <a:p>
            <a:pPr marL="432000" indent="-319680">
              <a:lnSpc>
                <a:spcPct val="100000"/>
              </a:lnSpc>
              <a:spcBef>
                <a:spcPts val="1417"/>
              </a:spcBef>
              <a:buClr>
                <a:srgbClr val="000000"/>
              </a:buClr>
              <a:buSzPct val="45000"/>
              <a:buFont typeface="Wingdings" charset="2"/>
              <a:buChar char=""/>
            </a:pPr>
            <a:r>
              <a:rPr b="0" lang="en-US" sz="3200" spc="-1" strike="noStrike" u="sng">
                <a:solidFill>
                  <a:srgbClr val="0000ff"/>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1905" name="CustomShape 3"/>
          <p:cNvSpPr/>
          <p:nvPr/>
        </p:nvSpPr>
        <p:spPr>
          <a:xfrm>
            <a:off x="6231960" y="3682080"/>
            <a:ext cx="5349960" cy="1892520"/>
          </a:xfrm>
          <a:prstGeom prst="rect">
            <a:avLst/>
          </a:prstGeom>
          <a:noFill/>
          <a:ln>
            <a:noFill/>
          </a:ln>
        </p:spPr>
        <p:style>
          <a:lnRef idx="0"/>
          <a:fillRef idx="0"/>
          <a:effectRef idx="0"/>
          <a:fontRef idx="minor"/>
        </p:style>
        <p:txBody>
          <a:bodyPr lIns="0" rIns="0" tIns="0" bIns="0">
            <a:normAutofit fontScale="17000"/>
          </a:bodyPr>
          <a:p>
            <a:pPr marL="432000" indent="-3196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Everything is relative. You can’t say a town is more dangerous than another because the first one had two robberies and the other only had one. What if the first town has 1,000 times the population that of the first? It is often more useful to think in terms of percentages and rates rather than absolutes and totals.</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4" name="" descr=""/>
          <p:cNvPicPr/>
          <p:nvPr/>
        </p:nvPicPr>
        <p:blipFill>
          <a:blip r:embed="rId1"/>
          <a:stretch/>
        </p:blipFill>
        <p:spPr>
          <a:xfrm>
            <a:off x="1005840" y="1604160"/>
            <a:ext cx="5028480" cy="2691360"/>
          </a:xfrm>
          <a:prstGeom prst="rect">
            <a:avLst/>
          </a:prstGeom>
          <a:ln>
            <a:noFill/>
          </a:ln>
        </p:spPr>
      </p:pic>
      <p:pic>
        <p:nvPicPr>
          <p:cNvPr id="2225" name="" descr=""/>
          <p:cNvPicPr/>
          <p:nvPr/>
        </p:nvPicPr>
        <p:blipFill>
          <a:blip r:embed="rId2"/>
          <a:stretch/>
        </p:blipFill>
        <p:spPr>
          <a:xfrm>
            <a:off x="6609600" y="1515240"/>
            <a:ext cx="2167920" cy="2690280"/>
          </a:xfrm>
          <a:prstGeom prst="rect">
            <a:avLst/>
          </a:prstGeom>
          <a:ln>
            <a:noFill/>
          </a:ln>
        </p:spPr>
      </p:pic>
      <p:pic>
        <p:nvPicPr>
          <p:cNvPr id="2226" name="" descr=""/>
          <p:cNvPicPr/>
          <p:nvPr/>
        </p:nvPicPr>
        <p:blipFill>
          <a:blip r:embed="rId3"/>
          <a:stretch/>
        </p:blipFill>
        <p:spPr>
          <a:xfrm>
            <a:off x="2197800" y="4686840"/>
            <a:ext cx="2190600" cy="1896120"/>
          </a:xfrm>
          <a:prstGeom prst="rect">
            <a:avLst/>
          </a:prstGeom>
          <a:ln>
            <a:noFill/>
          </a:ln>
        </p:spPr>
      </p:pic>
      <p:pic>
        <p:nvPicPr>
          <p:cNvPr id="2227" name="" descr=""/>
          <p:cNvPicPr/>
          <p:nvPr/>
        </p:nvPicPr>
        <p:blipFill>
          <a:blip r:embed="rId4"/>
          <a:stretch/>
        </p:blipFill>
        <p:spPr>
          <a:xfrm>
            <a:off x="6217920" y="4595400"/>
            <a:ext cx="3016800" cy="2170440"/>
          </a:xfrm>
          <a:prstGeom prst="rect">
            <a:avLst/>
          </a:prstGeom>
          <a:ln>
            <a:noFill/>
          </a:ln>
        </p:spPr>
      </p:pic>
      <p:sp>
        <p:nvSpPr>
          <p:cNvPr id="2228"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9" name="" descr=""/>
          <p:cNvPicPr/>
          <p:nvPr/>
        </p:nvPicPr>
        <p:blipFill>
          <a:blip r:embed="rId1"/>
          <a:stretch/>
        </p:blipFill>
        <p:spPr>
          <a:xfrm>
            <a:off x="1223280" y="1604520"/>
            <a:ext cx="4125600" cy="3976560"/>
          </a:xfrm>
          <a:prstGeom prst="rect">
            <a:avLst/>
          </a:prstGeom>
          <a:ln>
            <a:noFill/>
          </a:ln>
        </p:spPr>
      </p:pic>
      <p:pic>
        <p:nvPicPr>
          <p:cNvPr id="2230" name="" descr=""/>
          <p:cNvPicPr/>
          <p:nvPr/>
        </p:nvPicPr>
        <p:blipFill>
          <a:blip r:embed="rId2"/>
          <a:stretch/>
        </p:blipFill>
        <p:spPr>
          <a:xfrm>
            <a:off x="5709960" y="1883160"/>
            <a:ext cx="5353560" cy="3419280"/>
          </a:xfrm>
          <a:prstGeom prst="rect">
            <a:avLst/>
          </a:prstGeom>
          <a:ln>
            <a:noFill/>
          </a:ln>
        </p:spPr>
      </p:pic>
      <p:sp>
        <p:nvSpPr>
          <p:cNvPr id="2231"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2" name="" descr=""/>
          <p:cNvPicPr/>
          <p:nvPr/>
        </p:nvPicPr>
        <p:blipFill>
          <a:blip r:embed="rId1"/>
          <a:stretch/>
        </p:blipFill>
        <p:spPr>
          <a:xfrm>
            <a:off x="3061440" y="1604520"/>
            <a:ext cx="6067440" cy="3976560"/>
          </a:xfrm>
          <a:prstGeom prst="rect">
            <a:avLst/>
          </a:prstGeom>
          <a:ln>
            <a:noFill/>
          </a:ln>
        </p:spPr>
      </p:pic>
      <p:sp>
        <p:nvSpPr>
          <p:cNvPr id="2233"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4" name="" descr=""/>
          <p:cNvPicPr/>
          <p:nvPr/>
        </p:nvPicPr>
        <p:blipFill>
          <a:blip r:embed="rId1"/>
          <a:stretch/>
        </p:blipFill>
        <p:spPr>
          <a:xfrm>
            <a:off x="1768680" y="1604160"/>
            <a:ext cx="3034440" cy="1896120"/>
          </a:xfrm>
          <a:prstGeom prst="rect">
            <a:avLst/>
          </a:prstGeom>
          <a:ln>
            <a:noFill/>
          </a:ln>
        </p:spPr>
      </p:pic>
      <p:pic>
        <p:nvPicPr>
          <p:cNvPr id="2235" name="" descr=""/>
          <p:cNvPicPr/>
          <p:nvPr/>
        </p:nvPicPr>
        <p:blipFill>
          <a:blip r:embed="rId2"/>
          <a:stretch/>
        </p:blipFill>
        <p:spPr>
          <a:xfrm>
            <a:off x="7631640" y="1604160"/>
            <a:ext cx="2553480" cy="1896120"/>
          </a:xfrm>
          <a:prstGeom prst="rect">
            <a:avLst/>
          </a:prstGeom>
          <a:ln>
            <a:noFill/>
          </a:ln>
        </p:spPr>
      </p:pic>
      <p:pic>
        <p:nvPicPr>
          <p:cNvPr id="2236" name="" descr=""/>
          <p:cNvPicPr/>
          <p:nvPr/>
        </p:nvPicPr>
        <p:blipFill>
          <a:blip r:embed="rId3"/>
          <a:stretch/>
        </p:blipFill>
        <p:spPr>
          <a:xfrm>
            <a:off x="2292840" y="3681720"/>
            <a:ext cx="1986480" cy="1896120"/>
          </a:xfrm>
          <a:prstGeom prst="rect">
            <a:avLst/>
          </a:prstGeom>
          <a:ln>
            <a:noFill/>
          </a:ln>
        </p:spPr>
      </p:pic>
      <p:pic>
        <p:nvPicPr>
          <p:cNvPr id="2237" name="" descr=""/>
          <p:cNvPicPr/>
          <p:nvPr/>
        </p:nvPicPr>
        <p:blipFill>
          <a:blip r:embed="rId4"/>
          <a:stretch/>
        </p:blipFill>
        <p:spPr>
          <a:xfrm>
            <a:off x="8242920" y="3681720"/>
            <a:ext cx="1331280" cy="1896120"/>
          </a:xfrm>
          <a:prstGeom prst="rect">
            <a:avLst/>
          </a:prstGeom>
          <a:ln>
            <a:noFill/>
          </a:ln>
        </p:spPr>
      </p:pic>
      <p:sp>
        <p:nvSpPr>
          <p:cNvPr id="2238"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9" name="" descr=""/>
          <p:cNvPicPr/>
          <p:nvPr/>
        </p:nvPicPr>
        <p:blipFill>
          <a:blip r:embed="rId1"/>
          <a:stretch/>
        </p:blipFill>
        <p:spPr>
          <a:xfrm>
            <a:off x="2899800" y="1604520"/>
            <a:ext cx="6390720" cy="3976560"/>
          </a:xfrm>
          <a:prstGeom prst="rect">
            <a:avLst/>
          </a:prstGeom>
          <a:ln>
            <a:noFill/>
          </a:ln>
        </p:spPr>
      </p:pic>
      <p:sp>
        <p:nvSpPr>
          <p:cNvPr id="2240"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Want to learn more?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1" name="" descr=""/>
          <p:cNvPicPr/>
          <p:nvPr/>
        </p:nvPicPr>
        <p:blipFill>
          <a:blip r:embed="rId1"/>
          <a:stretch/>
        </p:blipFill>
        <p:spPr>
          <a:xfrm>
            <a:off x="1936800" y="1604160"/>
            <a:ext cx="2698560" cy="1896120"/>
          </a:xfrm>
          <a:prstGeom prst="rect">
            <a:avLst/>
          </a:prstGeom>
          <a:ln>
            <a:noFill/>
          </a:ln>
        </p:spPr>
      </p:pic>
      <p:pic>
        <p:nvPicPr>
          <p:cNvPr id="2242" name="" descr=""/>
          <p:cNvPicPr/>
          <p:nvPr/>
        </p:nvPicPr>
        <p:blipFill>
          <a:blip r:embed="rId2"/>
          <a:stretch/>
        </p:blipFill>
        <p:spPr>
          <a:xfrm>
            <a:off x="6126480" y="1604160"/>
            <a:ext cx="4640400" cy="1896120"/>
          </a:xfrm>
          <a:prstGeom prst="rect">
            <a:avLst/>
          </a:prstGeom>
          <a:ln>
            <a:noFill/>
          </a:ln>
        </p:spPr>
      </p:pic>
      <p:pic>
        <p:nvPicPr>
          <p:cNvPr id="2243" name="" descr=""/>
          <p:cNvPicPr/>
          <p:nvPr/>
        </p:nvPicPr>
        <p:blipFill>
          <a:blip r:embed="rId3"/>
          <a:stretch/>
        </p:blipFill>
        <p:spPr>
          <a:xfrm>
            <a:off x="2034360" y="3681720"/>
            <a:ext cx="3725640" cy="2822040"/>
          </a:xfrm>
          <a:prstGeom prst="rect">
            <a:avLst/>
          </a:prstGeom>
          <a:ln>
            <a:noFill/>
          </a:ln>
        </p:spPr>
      </p:pic>
      <p:pic>
        <p:nvPicPr>
          <p:cNvPr id="2244" name="" descr=""/>
          <p:cNvPicPr/>
          <p:nvPr/>
        </p:nvPicPr>
        <p:blipFill>
          <a:blip r:embed="rId4"/>
          <a:stretch/>
        </p:blipFill>
        <p:spPr>
          <a:xfrm>
            <a:off x="7040880" y="3681720"/>
            <a:ext cx="2824560" cy="2798640"/>
          </a:xfrm>
          <a:prstGeom prst="rect">
            <a:avLst/>
          </a:prstGeom>
          <a:ln>
            <a:noFill/>
          </a:ln>
        </p:spPr>
      </p:pic>
      <p:sp>
        <p:nvSpPr>
          <p:cNvPr id="2245"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6" name="" descr=""/>
          <p:cNvPicPr/>
          <p:nvPr/>
        </p:nvPicPr>
        <p:blipFill>
          <a:blip r:embed="rId1"/>
          <a:stretch/>
        </p:blipFill>
        <p:spPr>
          <a:xfrm>
            <a:off x="609120" y="2270160"/>
            <a:ext cx="5353560" cy="2644920"/>
          </a:xfrm>
          <a:prstGeom prst="rect">
            <a:avLst/>
          </a:prstGeom>
          <a:ln>
            <a:noFill/>
          </a:ln>
        </p:spPr>
      </p:pic>
      <p:pic>
        <p:nvPicPr>
          <p:cNvPr id="2247" name="" descr=""/>
          <p:cNvPicPr/>
          <p:nvPr/>
        </p:nvPicPr>
        <p:blipFill>
          <a:blip r:embed="rId2"/>
          <a:stretch/>
        </p:blipFill>
        <p:spPr>
          <a:xfrm>
            <a:off x="6673680" y="1604160"/>
            <a:ext cx="4469400" cy="1896120"/>
          </a:xfrm>
          <a:prstGeom prst="rect">
            <a:avLst/>
          </a:prstGeom>
          <a:ln>
            <a:noFill/>
          </a:ln>
        </p:spPr>
      </p:pic>
      <p:pic>
        <p:nvPicPr>
          <p:cNvPr id="2248" name="" descr=""/>
          <p:cNvPicPr/>
          <p:nvPr/>
        </p:nvPicPr>
        <p:blipFill>
          <a:blip r:embed="rId3"/>
          <a:stretch/>
        </p:blipFill>
        <p:spPr>
          <a:xfrm>
            <a:off x="7493040" y="3681720"/>
            <a:ext cx="2831040" cy="1896120"/>
          </a:xfrm>
          <a:prstGeom prst="rect">
            <a:avLst/>
          </a:prstGeom>
          <a:ln>
            <a:noFill/>
          </a:ln>
        </p:spPr>
      </p:pic>
      <p:sp>
        <p:nvSpPr>
          <p:cNvPr id="2249"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Add or remove subtotals</a:t>
            </a:r>
            <a:endParaRPr b="0" lang="en-US" sz="4400" spc="-1" strike="noStrike">
              <a:latin typeface="Arial"/>
            </a:endParaRPr>
          </a:p>
        </p:txBody>
      </p:sp>
      <p:sp>
        <p:nvSpPr>
          <p:cNvPr id="2250" name="CustomShape 2"/>
          <p:cNvSpPr/>
          <p:nvPr/>
        </p:nvSpPr>
        <p:spPr>
          <a:xfrm>
            <a:off x="457200" y="6308640"/>
            <a:ext cx="28166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Remember to double click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1"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Different aggregation</a:t>
            </a:r>
            <a:endParaRPr b="0" lang="en-US" sz="4400" spc="-1" strike="noStrike">
              <a:latin typeface="Arial"/>
            </a:endParaRPr>
          </a:p>
        </p:txBody>
      </p:sp>
      <p:pic>
        <p:nvPicPr>
          <p:cNvPr id="2252" name="" descr=""/>
          <p:cNvPicPr/>
          <p:nvPr/>
        </p:nvPicPr>
        <p:blipFill>
          <a:blip r:embed="rId1"/>
          <a:stretch/>
        </p:blipFill>
        <p:spPr>
          <a:xfrm>
            <a:off x="609480" y="2021040"/>
            <a:ext cx="3532320" cy="1062720"/>
          </a:xfrm>
          <a:prstGeom prst="rect">
            <a:avLst/>
          </a:prstGeom>
          <a:ln>
            <a:noFill/>
          </a:ln>
        </p:spPr>
      </p:pic>
      <p:pic>
        <p:nvPicPr>
          <p:cNvPr id="2253" name="" descr=""/>
          <p:cNvPicPr/>
          <p:nvPr/>
        </p:nvPicPr>
        <p:blipFill>
          <a:blip r:embed="rId2"/>
          <a:stretch/>
        </p:blipFill>
        <p:spPr>
          <a:xfrm>
            <a:off x="5389560" y="1604160"/>
            <a:ext cx="1392120" cy="1896120"/>
          </a:xfrm>
          <a:prstGeom prst="rect">
            <a:avLst/>
          </a:prstGeom>
          <a:ln>
            <a:noFill/>
          </a:ln>
        </p:spPr>
      </p:pic>
      <p:pic>
        <p:nvPicPr>
          <p:cNvPr id="2254" name="" descr=""/>
          <p:cNvPicPr/>
          <p:nvPr/>
        </p:nvPicPr>
        <p:blipFill>
          <a:blip r:embed="rId3"/>
          <a:stretch/>
        </p:blipFill>
        <p:spPr>
          <a:xfrm>
            <a:off x="8029800" y="1733760"/>
            <a:ext cx="3532320" cy="1636920"/>
          </a:xfrm>
          <a:prstGeom prst="rect">
            <a:avLst/>
          </a:prstGeom>
          <a:ln>
            <a:noFill/>
          </a:ln>
        </p:spPr>
      </p:pic>
      <p:pic>
        <p:nvPicPr>
          <p:cNvPr id="2255" name="" descr=""/>
          <p:cNvPicPr/>
          <p:nvPr/>
        </p:nvPicPr>
        <p:blipFill>
          <a:blip r:embed="rId4"/>
          <a:stretch/>
        </p:blipFill>
        <p:spPr>
          <a:xfrm>
            <a:off x="1425240" y="3681720"/>
            <a:ext cx="1900440" cy="1896120"/>
          </a:xfrm>
          <a:prstGeom prst="rect">
            <a:avLst/>
          </a:prstGeom>
          <a:ln>
            <a:noFill/>
          </a:ln>
        </p:spPr>
      </p:pic>
      <p:pic>
        <p:nvPicPr>
          <p:cNvPr id="2256" name="" descr=""/>
          <p:cNvPicPr/>
          <p:nvPr/>
        </p:nvPicPr>
        <p:blipFill>
          <a:blip r:embed="rId5"/>
          <a:stretch/>
        </p:blipFill>
        <p:spPr>
          <a:xfrm>
            <a:off x="4935960" y="3681720"/>
            <a:ext cx="2299680" cy="1896120"/>
          </a:xfrm>
          <a:prstGeom prst="rect">
            <a:avLst/>
          </a:prstGeom>
          <a:ln>
            <a:noFill/>
          </a:ln>
        </p:spPr>
      </p:pic>
      <p:pic>
        <p:nvPicPr>
          <p:cNvPr id="2257" name="" descr=""/>
          <p:cNvPicPr/>
          <p:nvPr/>
        </p:nvPicPr>
        <p:blipFill>
          <a:blip r:embed="rId6"/>
          <a:stretch/>
        </p:blipFill>
        <p:spPr>
          <a:xfrm>
            <a:off x="8049600" y="3681720"/>
            <a:ext cx="3492360" cy="189612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8" name="" descr=""/>
          <p:cNvPicPr/>
          <p:nvPr/>
        </p:nvPicPr>
        <p:blipFill>
          <a:blip r:embed="rId1"/>
          <a:stretch/>
        </p:blipFill>
        <p:spPr>
          <a:xfrm>
            <a:off x="983520" y="1604160"/>
            <a:ext cx="2784240" cy="1896120"/>
          </a:xfrm>
          <a:prstGeom prst="rect">
            <a:avLst/>
          </a:prstGeom>
          <a:ln>
            <a:noFill/>
          </a:ln>
        </p:spPr>
      </p:pic>
      <p:pic>
        <p:nvPicPr>
          <p:cNvPr id="2259" name="" descr=""/>
          <p:cNvPicPr/>
          <p:nvPr/>
        </p:nvPicPr>
        <p:blipFill>
          <a:blip r:embed="rId2"/>
          <a:stretch/>
        </p:blipFill>
        <p:spPr>
          <a:xfrm>
            <a:off x="5528520" y="1604160"/>
            <a:ext cx="1114560" cy="1896120"/>
          </a:xfrm>
          <a:prstGeom prst="rect">
            <a:avLst/>
          </a:prstGeom>
          <a:ln>
            <a:noFill/>
          </a:ln>
        </p:spPr>
      </p:pic>
      <p:pic>
        <p:nvPicPr>
          <p:cNvPr id="2260" name="" descr=""/>
          <p:cNvPicPr/>
          <p:nvPr/>
        </p:nvPicPr>
        <p:blipFill>
          <a:blip r:embed="rId3"/>
          <a:stretch/>
        </p:blipFill>
        <p:spPr>
          <a:xfrm>
            <a:off x="8029800" y="1927800"/>
            <a:ext cx="3532320" cy="1248840"/>
          </a:xfrm>
          <a:prstGeom prst="rect">
            <a:avLst/>
          </a:prstGeom>
          <a:ln>
            <a:noFill/>
          </a:ln>
        </p:spPr>
      </p:pic>
      <p:pic>
        <p:nvPicPr>
          <p:cNvPr id="2261" name="" descr=""/>
          <p:cNvPicPr/>
          <p:nvPr/>
        </p:nvPicPr>
        <p:blipFill>
          <a:blip r:embed="rId4"/>
          <a:stretch/>
        </p:blipFill>
        <p:spPr>
          <a:xfrm>
            <a:off x="609480" y="3986280"/>
            <a:ext cx="3532320" cy="1287000"/>
          </a:xfrm>
          <a:prstGeom prst="rect">
            <a:avLst/>
          </a:prstGeom>
          <a:ln>
            <a:noFill/>
          </a:ln>
        </p:spPr>
      </p:pic>
      <p:pic>
        <p:nvPicPr>
          <p:cNvPr id="2262" name="" descr=""/>
          <p:cNvPicPr/>
          <p:nvPr/>
        </p:nvPicPr>
        <p:blipFill>
          <a:blip r:embed="rId5"/>
          <a:stretch/>
        </p:blipFill>
        <p:spPr>
          <a:xfrm>
            <a:off x="4319640" y="4474440"/>
            <a:ext cx="3532320" cy="311040"/>
          </a:xfrm>
          <a:prstGeom prst="rect">
            <a:avLst/>
          </a:prstGeom>
          <a:ln>
            <a:noFill/>
          </a:ln>
        </p:spPr>
      </p:pic>
      <p:pic>
        <p:nvPicPr>
          <p:cNvPr id="2263" name="" descr=""/>
          <p:cNvPicPr/>
          <p:nvPr/>
        </p:nvPicPr>
        <p:blipFill>
          <a:blip r:embed="rId6"/>
          <a:stretch/>
        </p:blipFill>
        <p:spPr>
          <a:xfrm>
            <a:off x="8468640" y="3681720"/>
            <a:ext cx="2654280" cy="1896120"/>
          </a:xfrm>
          <a:prstGeom prst="rect">
            <a:avLst/>
          </a:prstGeom>
          <a:ln>
            <a:noFill/>
          </a:ln>
        </p:spPr>
      </p:pic>
      <p:sp>
        <p:nvSpPr>
          <p:cNvPr id="2264" name="CustomShape 1"/>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5" name="" descr=""/>
          <p:cNvPicPr/>
          <p:nvPr/>
        </p:nvPicPr>
        <p:blipFill>
          <a:blip r:embed="rId1"/>
          <a:stretch/>
        </p:blipFill>
        <p:spPr>
          <a:xfrm>
            <a:off x="1159560" y="1604160"/>
            <a:ext cx="2432160" cy="1896120"/>
          </a:xfrm>
          <a:prstGeom prst="rect">
            <a:avLst/>
          </a:prstGeom>
          <a:ln>
            <a:noFill/>
          </a:ln>
        </p:spPr>
      </p:pic>
      <p:pic>
        <p:nvPicPr>
          <p:cNvPr id="2266" name="" descr=""/>
          <p:cNvPicPr/>
          <p:nvPr/>
        </p:nvPicPr>
        <p:blipFill>
          <a:blip r:embed="rId2"/>
          <a:stretch/>
        </p:blipFill>
        <p:spPr>
          <a:xfrm>
            <a:off x="4408920" y="1604160"/>
            <a:ext cx="3353760" cy="1896120"/>
          </a:xfrm>
          <a:prstGeom prst="rect">
            <a:avLst/>
          </a:prstGeom>
          <a:ln>
            <a:noFill/>
          </a:ln>
        </p:spPr>
      </p:pic>
      <p:pic>
        <p:nvPicPr>
          <p:cNvPr id="2267" name="" descr=""/>
          <p:cNvPicPr/>
          <p:nvPr/>
        </p:nvPicPr>
        <p:blipFill>
          <a:blip r:embed="rId3"/>
          <a:stretch/>
        </p:blipFill>
        <p:spPr>
          <a:xfrm>
            <a:off x="8498880" y="1604160"/>
            <a:ext cx="2594160" cy="1896120"/>
          </a:xfrm>
          <a:prstGeom prst="rect">
            <a:avLst/>
          </a:prstGeom>
          <a:ln>
            <a:noFill/>
          </a:ln>
        </p:spPr>
      </p:pic>
      <p:pic>
        <p:nvPicPr>
          <p:cNvPr id="2268" name="" descr=""/>
          <p:cNvPicPr/>
          <p:nvPr/>
        </p:nvPicPr>
        <p:blipFill>
          <a:blip r:embed="rId4"/>
          <a:stretch/>
        </p:blipFill>
        <p:spPr>
          <a:xfrm>
            <a:off x="609480" y="4102200"/>
            <a:ext cx="3532320" cy="1055520"/>
          </a:xfrm>
          <a:prstGeom prst="rect">
            <a:avLst/>
          </a:prstGeom>
          <a:ln>
            <a:noFill/>
          </a:ln>
        </p:spPr>
      </p:pic>
      <p:pic>
        <p:nvPicPr>
          <p:cNvPr id="2269" name="" descr=""/>
          <p:cNvPicPr/>
          <p:nvPr/>
        </p:nvPicPr>
        <p:blipFill>
          <a:blip r:embed="rId5"/>
          <a:stretch/>
        </p:blipFill>
        <p:spPr>
          <a:xfrm>
            <a:off x="4319640" y="3930120"/>
            <a:ext cx="3532320" cy="1399320"/>
          </a:xfrm>
          <a:prstGeom prst="rect">
            <a:avLst/>
          </a:prstGeom>
          <a:ln>
            <a:noFill/>
          </a:ln>
        </p:spPr>
      </p:pic>
      <p:sp>
        <p:nvSpPr>
          <p:cNvPr id="2270" name="CustomShape 1"/>
          <p:cNvSpPr/>
          <p:nvPr/>
        </p:nvSpPr>
        <p:spPr>
          <a:xfrm>
            <a:off x="609480" y="273600"/>
            <a:ext cx="10971720" cy="1144080"/>
          </a:xfrm>
          <a:prstGeom prst="rect">
            <a:avLst/>
          </a:prstGeom>
          <a:noFill/>
          <a:ln>
            <a:noFill/>
          </a:ln>
        </p:spPr>
        <p:style>
          <a:lnRef idx="0"/>
          <a:fillRef idx="0"/>
          <a:effectRef idx="0"/>
          <a:fontRef idx="minor"/>
        </p:style>
      </p:sp>
      <p:sp>
        <p:nvSpPr>
          <p:cNvPr id="2271" name="CustomShape 2"/>
          <p:cNvSpPr/>
          <p:nvPr/>
        </p:nvSpPr>
        <p:spPr>
          <a:xfrm>
            <a:off x="8029800" y="3682080"/>
            <a:ext cx="3532320" cy="18961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22986</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2021-02-25T12:42:18Z</dcterms:created>
  <dc:creator>santarabantoosoo</dc:creator>
  <dc:description/>
  <dc:language>en-US</dc:language>
  <cp:lastModifiedBy/>
  <dcterms:modified xsi:type="dcterms:W3CDTF">2022-05-14T01:56:54Z</dcterms:modified>
  <cp:revision>781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79</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139</vt:i4>
  </property>
</Properties>
</file>